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92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1C000F-C75C-4D95-947D-C0FDA1C3DAE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9E1-279C-4DA3-814B-C22572730D5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180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1C000F-C75C-4D95-947D-C0FDA1C3DAE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9E1-279C-4DA3-814B-C22572730D5D}" type="slidenum">
              <a:rPr lang="en-US" smtClean="0"/>
              <a:t>‹#›</a:t>
            </a:fld>
            <a:endParaRPr lang="en-US"/>
          </a:p>
        </p:txBody>
      </p:sp>
    </p:spTree>
    <p:extLst>
      <p:ext uri="{BB962C8B-B14F-4D97-AF65-F5344CB8AC3E}">
        <p14:creationId xmlns:p14="http://schemas.microsoft.com/office/powerpoint/2010/main" val="193903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1C000F-C75C-4D95-947D-C0FDA1C3DAE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9E1-279C-4DA3-814B-C22572730D5D}" type="slidenum">
              <a:rPr lang="en-US" smtClean="0"/>
              <a:t>‹#›</a:t>
            </a:fld>
            <a:endParaRPr lang="en-US"/>
          </a:p>
        </p:txBody>
      </p:sp>
    </p:spTree>
    <p:extLst>
      <p:ext uri="{BB962C8B-B14F-4D97-AF65-F5344CB8AC3E}">
        <p14:creationId xmlns:p14="http://schemas.microsoft.com/office/powerpoint/2010/main" val="135118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1C000F-C75C-4D95-947D-C0FDA1C3DAE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9E1-279C-4DA3-814B-C22572730D5D}" type="slidenum">
              <a:rPr lang="en-US" smtClean="0"/>
              <a:t>‹#›</a:t>
            </a:fld>
            <a:endParaRPr lang="en-US"/>
          </a:p>
        </p:txBody>
      </p:sp>
    </p:spTree>
    <p:extLst>
      <p:ext uri="{BB962C8B-B14F-4D97-AF65-F5344CB8AC3E}">
        <p14:creationId xmlns:p14="http://schemas.microsoft.com/office/powerpoint/2010/main" val="38848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1C000F-C75C-4D95-947D-C0FDA1C3DAEC}" type="datetimeFigureOut">
              <a:rPr lang="en-US" smtClean="0"/>
              <a:t>4/16/2023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519E1-279C-4DA3-814B-C22572730D5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393246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1C000F-C75C-4D95-947D-C0FDA1C3DAEC}"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519E1-279C-4DA3-814B-C22572730D5D}" type="slidenum">
              <a:rPr lang="en-US" smtClean="0"/>
              <a:t>‹#›</a:t>
            </a:fld>
            <a:endParaRPr lang="en-US"/>
          </a:p>
        </p:txBody>
      </p:sp>
    </p:spTree>
    <p:extLst>
      <p:ext uri="{BB962C8B-B14F-4D97-AF65-F5344CB8AC3E}">
        <p14:creationId xmlns:p14="http://schemas.microsoft.com/office/powerpoint/2010/main" val="187608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1C000F-C75C-4D95-947D-C0FDA1C3DAEC}" type="datetimeFigureOut">
              <a:rPr lang="en-US" smtClean="0"/>
              <a:t>4/16/2023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519E1-279C-4DA3-814B-C22572730D5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11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1C000F-C75C-4D95-947D-C0FDA1C3DAEC}" type="datetimeFigureOut">
              <a:rPr lang="en-US" smtClean="0"/>
              <a:t>4/16/2023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519E1-279C-4DA3-814B-C22572730D5D}" type="slidenum">
              <a:rPr lang="en-US" smtClean="0"/>
              <a:t>‹#›</a:t>
            </a:fld>
            <a:endParaRPr lang="en-US"/>
          </a:p>
        </p:txBody>
      </p:sp>
    </p:spTree>
    <p:extLst>
      <p:ext uri="{BB962C8B-B14F-4D97-AF65-F5344CB8AC3E}">
        <p14:creationId xmlns:p14="http://schemas.microsoft.com/office/powerpoint/2010/main" val="166437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C000F-C75C-4D95-947D-C0FDA1C3DAEC}" type="datetimeFigureOut">
              <a:rPr lang="en-US" smtClean="0"/>
              <a:t>4/16/2023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519E1-279C-4DA3-814B-C22572730D5D}" type="slidenum">
              <a:rPr lang="en-US" smtClean="0"/>
              <a:t>‹#›</a:t>
            </a:fld>
            <a:endParaRPr lang="en-US"/>
          </a:p>
        </p:txBody>
      </p:sp>
    </p:spTree>
    <p:extLst>
      <p:ext uri="{BB962C8B-B14F-4D97-AF65-F5344CB8AC3E}">
        <p14:creationId xmlns:p14="http://schemas.microsoft.com/office/powerpoint/2010/main" val="510069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1C000F-C75C-4D95-947D-C0FDA1C3DAEC}"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519E1-279C-4DA3-814B-C22572730D5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6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1C000F-C75C-4D95-947D-C0FDA1C3DAEC}" type="datetimeFigureOut">
              <a:rPr lang="en-US" smtClean="0"/>
              <a:t>4/16/2023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519E1-279C-4DA3-814B-C22572730D5D}" type="slidenum">
              <a:rPr lang="en-US" smtClean="0"/>
              <a:t>‹#›</a:t>
            </a:fld>
            <a:endParaRPr lang="en-US"/>
          </a:p>
        </p:txBody>
      </p:sp>
    </p:spTree>
    <p:extLst>
      <p:ext uri="{BB962C8B-B14F-4D97-AF65-F5344CB8AC3E}">
        <p14:creationId xmlns:p14="http://schemas.microsoft.com/office/powerpoint/2010/main" val="1104778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31C000F-C75C-4D95-947D-C0FDA1C3DAEC}" type="datetimeFigureOut">
              <a:rPr lang="en-US" smtClean="0"/>
              <a:t>4/16/2023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A1519E1-279C-4DA3-814B-C22572730D5D}" type="slidenum">
              <a:rPr lang="en-US" smtClean="0"/>
              <a:t>‹#›</a:t>
            </a:fld>
            <a:endParaRPr lang="en-US"/>
          </a:p>
        </p:txBody>
      </p:sp>
    </p:spTree>
    <p:extLst>
      <p:ext uri="{BB962C8B-B14F-4D97-AF65-F5344CB8AC3E}">
        <p14:creationId xmlns:p14="http://schemas.microsoft.com/office/powerpoint/2010/main" val="32405726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848600" cy="2460625"/>
          </a:xfrm>
        </p:spPr>
        <p:txBody>
          <a:bodyPr anchor="t">
            <a:normAutofit/>
          </a:bodyPr>
          <a:lstStyle/>
          <a:p>
            <a:pPr algn="ctr"/>
            <a:r>
              <a:rPr lang="en-US" sz="4000" cap="none" dirty="0">
                <a:solidFill>
                  <a:schemeClr val="tx1"/>
                </a:solidFill>
                <a:effectLst/>
                <a:latin typeface="Lucida Sans Unicode" panose="020B0602030504020204" pitchFamily="34" charset="0"/>
                <a:cs typeface="Lucida Sans Unicode" panose="020B0602030504020204" pitchFamily="34" charset="0"/>
              </a:rPr>
              <a:t>Prayers For A Newborn Child</a:t>
            </a:r>
          </a:p>
        </p:txBody>
      </p:sp>
      <p:sp>
        <p:nvSpPr>
          <p:cNvPr id="3" name="Subtitle 2"/>
          <p:cNvSpPr>
            <a:spLocks noGrp="1"/>
          </p:cNvSpPr>
          <p:nvPr>
            <p:ph type="subTitle" idx="1"/>
          </p:nvPr>
        </p:nvSpPr>
        <p:spPr>
          <a:xfrm>
            <a:off x="722376" y="3685032"/>
            <a:ext cx="7772400" cy="1496568"/>
          </a:xfrm>
        </p:spPr>
        <p:txBody>
          <a:bodyPr anchor="ctr">
            <a:normAutofit/>
          </a:bodyPr>
          <a:lstStyle/>
          <a:p>
            <a:pPr algn="ctr">
              <a:lnSpc>
                <a:spcPct val="125000"/>
              </a:lnSpc>
            </a:pPr>
            <a:r>
              <a:rPr lang="en-US" sz="2800" dirty="0">
                <a:solidFill>
                  <a:schemeClr val="tx1"/>
                </a:solidFill>
                <a:latin typeface="Lucida Sans Unicode" panose="020B0602030504020204" pitchFamily="34" charset="0"/>
                <a:cs typeface="Lucida Sans Unicode" panose="020B0602030504020204" pitchFamily="34" charset="0"/>
              </a:rPr>
              <a:t>11 Prayers, Each Introduced by </a:t>
            </a:r>
            <a:br>
              <a:rPr lang="en-US" sz="2800" dirty="0">
                <a:solidFill>
                  <a:schemeClr val="tx1"/>
                </a:solidFill>
                <a:latin typeface="Lucida Sans Unicode" panose="020B0602030504020204" pitchFamily="34" charset="0"/>
                <a:cs typeface="Lucida Sans Unicode" panose="020B0602030504020204" pitchFamily="34" charset="0"/>
              </a:rPr>
            </a:br>
            <a:r>
              <a:rPr lang="en-US" sz="2800" dirty="0">
                <a:solidFill>
                  <a:schemeClr val="tx1"/>
                </a:solidFill>
                <a:latin typeface="Lucida Sans Unicode" panose="020B0602030504020204" pitchFamily="34" charset="0"/>
                <a:cs typeface="Lucida Sans Unicode" panose="020B0602030504020204" pitchFamily="34" charset="0"/>
              </a:rPr>
              <a:t>One or More Passages of Scripture</a:t>
            </a:r>
          </a:p>
        </p:txBody>
      </p:sp>
      <p:pic>
        <p:nvPicPr>
          <p:cNvPr id="1026" name="Picture 2" descr="Posing positions for newborn photography | Lifetime Stories">
            <a:extLst>
              <a:ext uri="{FF2B5EF4-FFF2-40B4-BE49-F238E27FC236}">
                <a16:creationId xmlns:a16="http://schemas.microsoft.com/office/drawing/2014/main" id="{E8E85E35-AAEA-247A-8741-EE3F46D78FF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3032" y="1633930"/>
            <a:ext cx="3297936" cy="16489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533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“O LORD, I know the way of man is not in himself; it is not in man who walks to direct his own steps” (Jeremiah 10:23).</a:t>
            </a:r>
          </a:p>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Manoah, concerning the soon to be born Samson: “O my Lord, please let the Man of God whom You sent to us come again and teach us what we shall do for the child who will be born” (Judges 13:8).</a:t>
            </a:r>
          </a:p>
        </p:txBody>
      </p:sp>
    </p:spTree>
    <p:extLst>
      <p:ext uri="{BB962C8B-B14F-4D97-AF65-F5344CB8AC3E}">
        <p14:creationId xmlns:p14="http://schemas.microsoft.com/office/powerpoint/2010/main" val="65267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“Our great and awesome God, who possesses infinite wisdom, it is not in us to know what’s best for our child, so please show us in Your word what we need to do to raise this child.”</a:t>
            </a:r>
          </a:p>
        </p:txBody>
      </p:sp>
    </p:spTree>
    <p:extLst>
      <p:ext uri="{BB962C8B-B14F-4D97-AF65-F5344CB8AC3E}">
        <p14:creationId xmlns:p14="http://schemas.microsoft.com/office/powerpoint/2010/main" val="348734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“And the child Samuel grew in stature, and in favor both with the LORD and men” (1 Samuel 2:26).</a:t>
            </a:r>
          </a:p>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“And Jesus increased in wisdom and stature, and in favor with God and men” (Luke 2:52).</a:t>
            </a:r>
          </a:p>
        </p:txBody>
      </p:sp>
    </p:spTree>
    <p:extLst>
      <p:ext uri="{BB962C8B-B14F-4D97-AF65-F5344CB8AC3E}">
        <p14:creationId xmlns:p14="http://schemas.microsoft.com/office/powerpoint/2010/main" val="407744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“God of heaven and earth, we pray the very same for our child, that our child will increase in stature and wisdom, and in favor first and foremost with God, but also with men.”</a:t>
            </a:r>
          </a:p>
        </p:txBody>
      </p:sp>
    </p:spTree>
    <p:extLst>
      <p:ext uri="{BB962C8B-B14F-4D97-AF65-F5344CB8AC3E}">
        <p14:creationId xmlns:p14="http://schemas.microsoft.com/office/powerpoint/2010/main" val="149964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Hannah, concerning Samuel: I will give him to the LORD all the days of his life” (1 Samuel 1:11).</a:t>
            </a:r>
          </a:p>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“Behold what manner of love the Father has bestowed on us, that we should be called children of God!...now we are children of God; and it has not yet been revealed what we shall be, but we do know that when He is revealed, we shall be like Him, for we shall see Him as He is” (1 John 3:1-2).</a:t>
            </a:r>
          </a:p>
        </p:txBody>
      </p:sp>
    </p:spTree>
    <p:extLst>
      <p:ext uri="{BB962C8B-B14F-4D97-AF65-F5344CB8AC3E}">
        <p14:creationId xmlns:p14="http://schemas.microsoft.com/office/powerpoint/2010/main" val="400590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“Help us, Father, to give this child back to you, by teaching our child to become Your child, by instilling in this child the hope of eternity, the hope of one day being in Your very presence, to see You as You are.”</a:t>
            </a:r>
          </a:p>
        </p:txBody>
      </p:sp>
    </p:spTree>
    <p:extLst>
      <p:ext uri="{BB962C8B-B14F-4D97-AF65-F5344CB8AC3E}">
        <p14:creationId xmlns:p14="http://schemas.microsoft.com/office/powerpoint/2010/main" val="197484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“Fathers…bring them up in the training and admonition of the Lord” (Ephesians 6:4).</a:t>
            </a:r>
          </a:p>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“From childhood you (Timothy) have known the Holy Scriptures” (2 Timothy 3:15).</a:t>
            </a:r>
          </a:p>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“For whom He foreknew, He also predestined to be conformed to the image of His Son” (Romans 8:29).</a:t>
            </a:r>
          </a:p>
        </p:txBody>
      </p:sp>
    </p:spTree>
    <p:extLst>
      <p:ext uri="{BB962C8B-B14F-4D97-AF65-F5344CB8AC3E}">
        <p14:creationId xmlns:p14="http://schemas.microsoft.com/office/powerpoint/2010/main" val="345741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“Help us, eternal Father, to train this child in Your ways, to diligently teach our child the Scriptures from the very beginning, to mold our child into the image of your Son.”</a:t>
            </a:r>
          </a:p>
        </p:txBody>
      </p:sp>
    </p:spTree>
    <p:extLst>
      <p:ext uri="{BB962C8B-B14F-4D97-AF65-F5344CB8AC3E}">
        <p14:creationId xmlns:p14="http://schemas.microsoft.com/office/powerpoint/2010/main" val="253465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“He who spares his rod hates his son, but he who loves him disciplines him promptly” (Prov. 13:24).</a:t>
            </a:r>
          </a:p>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“Chasten your son while there is hope, and do not set your heart on his destruction” (Prov. 19:18).</a:t>
            </a:r>
          </a:p>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“Fathers, do not provoke your children, lest they become discouraged” (Colossians 3:21).</a:t>
            </a:r>
          </a:p>
        </p:txBody>
      </p:sp>
    </p:spTree>
    <p:extLst>
      <p:ext uri="{BB962C8B-B14F-4D97-AF65-F5344CB8AC3E}">
        <p14:creationId xmlns:p14="http://schemas.microsoft.com/office/powerpoint/2010/main" val="1885921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“Help us, Almighty God, to be firm in our discipline, so that our child learns respect for authority, obedience, and self-control; but keep us from being too impatient, too harsh, lest we discourage our child. Help us, please, to develop the proper balance.”</a:t>
            </a:r>
          </a:p>
        </p:txBody>
      </p:sp>
    </p:spTree>
    <p:extLst>
      <p:ext uri="{BB962C8B-B14F-4D97-AF65-F5344CB8AC3E}">
        <p14:creationId xmlns:p14="http://schemas.microsoft.com/office/powerpoint/2010/main" val="285862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Jacob, concerning his children: “The children whom God has graciously given your servant” (Gen. 33:5).</a:t>
            </a:r>
          </a:p>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Hannah, on the birth of Samuel: “For this child I prayed, and the LORD has granted me my petition which I asked of Him” (1 Samuel 1:27).</a:t>
            </a:r>
          </a:p>
        </p:txBody>
      </p:sp>
    </p:spTree>
    <p:extLst>
      <p:ext uri="{BB962C8B-B14F-4D97-AF65-F5344CB8AC3E}">
        <p14:creationId xmlns:p14="http://schemas.microsoft.com/office/powerpoint/2010/main" val="6169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“Do not be deceived: Evil company corrupts good habits” (1 Corinthians 15:33).</a:t>
            </a:r>
          </a:p>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“He who walks with wise men will be wise, but the companion of fools will be destroyed” (Prov. 13:20).</a:t>
            </a:r>
          </a:p>
        </p:txBody>
      </p:sp>
    </p:spTree>
    <p:extLst>
      <p:ext uri="{BB962C8B-B14F-4D97-AF65-F5344CB8AC3E}">
        <p14:creationId xmlns:p14="http://schemas.microsoft.com/office/powerpoint/2010/main" val="186872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solidFill>
                  <a:schemeClr val="tx1"/>
                </a:solidFill>
                <a:effectLst/>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“Father, we understand that friendships have the potential to make us or break us, so please help our child to choose wisely.”</a:t>
            </a:r>
          </a:p>
        </p:txBody>
      </p:sp>
    </p:spTree>
    <p:extLst>
      <p:ext uri="{BB962C8B-B14F-4D97-AF65-F5344CB8AC3E}">
        <p14:creationId xmlns:p14="http://schemas.microsoft.com/office/powerpoint/2010/main" val="121648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“To the saints who are in Ephesus, and faithful in Christ Jesus” (Ephesians 1:1).</a:t>
            </a:r>
          </a:p>
          <a:p>
            <a:pPr marL="0" indent="0">
              <a:lnSpc>
                <a:spcPct val="125000"/>
              </a:lnSpc>
              <a:spcBef>
                <a:spcPts val="0"/>
              </a:spcBef>
              <a:spcAft>
                <a:spcPts val="3000"/>
              </a:spcAft>
              <a:buNone/>
            </a:pPr>
            <a:r>
              <a:rPr lang="en-US" sz="2400" dirty="0">
                <a:latin typeface="Lucida Sans Unicode" panose="020B0602030504020204" pitchFamily="34" charset="0"/>
                <a:cs typeface="Lucida Sans Unicode" panose="020B0602030504020204" pitchFamily="34" charset="0"/>
              </a:rPr>
              <a:t>“When Aquila and Priscilla heard him (Apollos), they took him aside and explained to him the way of God more accurately” (Acts 18:26).</a:t>
            </a:r>
          </a:p>
        </p:txBody>
      </p:sp>
    </p:spTree>
    <p:extLst>
      <p:ext uri="{BB962C8B-B14F-4D97-AF65-F5344CB8AC3E}">
        <p14:creationId xmlns:p14="http://schemas.microsoft.com/office/powerpoint/2010/main" val="357878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“It may be many years off, but faithful God, please help our child to find a faithful Christian to marry, someone equipped to help our child reach their full potential in the kingdom of God.”</a:t>
            </a:r>
          </a:p>
        </p:txBody>
      </p:sp>
    </p:spTree>
    <p:extLst>
      <p:ext uri="{BB962C8B-B14F-4D97-AF65-F5344CB8AC3E}">
        <p14:creationId xmlns:p14="http://schemas.microsoft.com/office/powerpoint/2010/main" val="212847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Conclusion</a:t>
            </a:r>
          </a:p>
        </p:txBody>
      </p:sp>
      <p:sp>
        <p:nvSpPr>
          <p:cNvPr id="3" name="Content Placeholder 2"/>
          <p:cNvSpPr>
            <a:spLocks noGrp="1"/>
          </p:cNvSpPr>
          <p:nvPr>
            <p:ph idx="1"/>
          </p:nvPr>
        </p:nvSpPr>
        <p:spPr/>
        <p:txBody>
          <a:bodyPr anchor="ctr">
            <a:normAutofit/>
          </a:bodyPr>
          <a:lstStyle/>
          <a:p>
            <a:pPr marL="0" indent="0">
              <a:lnSpc>
                <a:spcPct val="150000"/>
              </a:lnSpc>
              <a:spcBef>
                <a:spcPts val="0"/>
              </a:spcBef>
              <a:spcAft>
                <a:spcPts val="1800"/>
              </a:spcAft>
              <a:buNone/>
            </a:pPr>
            <a:r>
              <a:rPr lang="en-US" dirty="0">
                <a:latin typeface="Lucida Sans Unicode" panose="020B0602030504020204" pitchFamily="34" charset="0"/>
                <a:cs typeface="Lucida Sans Unicode" panose="020B0602030504020204" pitchFamily="34" charset="0"/>
              </a:rPr>
              <a:t>This is not just about what we pray—it’s about the priorities we set for raising our children, the goals we have for them.</a:t>
            </a:r>
          </a:p>
          <a:p>
            <a:pPr marL="0" indent="0">
              <a:lnSpc>
                <a:spcPct val="150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Nothing </a:t>
            </a:r>
            <a:r>
              <a:rPr lang="en-US" dirty="0">
                <a:latin typeface="Lucida Sans Unicode" panose="020B0602030504020204" pitchFamily="34" charset="0"/>
                <a:cs typeface="Lucida Sans Unicode" panose="020B0602030504020204" pitchFamily="34" charset="0"/>
              </a:rPr>
              <a:t>matters more than the things we talked about in this lesson.</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618298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“God of all grace, for this child whom You have graciously given us, we give You thanks. Thank You for hearing and answering our prayers for a child.”</a:t>
            </a:r>
          </a:p>
        </p:txBody>
      </p:sp>
    </p:spTree>
    <p:extLst>
      <p:ext uri="{BB962C8B-B14F-4D97-AF65-F5344CB8AC3E}">
        <p14:creationId xmlns:p14="http://schemas.microsoft.com/office/powerpoint/2010/main" val="56019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“A woman, when she is in labor, has sorrow because her hour has come; but as soon as she has given birth to the child, she no longer remembers the anguish, for </a:t>
            </a:r>
            <a:r>
              <a:rPr lang="en-US" sz="2400" b="1" dirty="0">
                <a:latin typeface="Lucida Sans Unicode" panose="020B0602030504020204" pitchFamily="34" charset="0"/>
                <a:cs typeface="Lucida Sans Unicode" panose="020B0602030504020204" pitchFamily="34" charset="0"/>
              </a:rPr>
              <a:t>joy</a:t>
            </a:r>
            <a:r>
              <a:rPr lang="en-US" sz="2400" dirty="0">
                <a:latin typeface="Lucida Sans Unicode" panose="020B0602030504020204" pitchFamily="34" charset="0"/>
                <a:cs typeface="Lucida Sans Unicode" panose="020B0602030504020204" pitchFamily="34" charset="0"/>
              </a:rPr>
              <a:t> that a human being has been born into the world” (John 16:21).</a:t>
            </a:r>
          </a:p>
          <a:p>
            <a:pPr marL="0" indent="0">
              <a:lnSpc>
                <a:spcPct val="125000"/>
              </a:lnSpc>
              <a:spcBef>
                <a:spcPts val="0"/>
              </a:spcBef>
              <a:spcAft>
                <a:spcPts val="2400"/>
              </a:spcAft>
              <a:buNone/>
            </a:pPr>
            <a:r>
              <a:rPr lang="en-US" sz="2400" dirty="0">
                <a:latin typeface="Lucida Sans Unicode" panose="020B0602030504020204" pitchFamily="34" charset="0"/>
                <a:cs typeface="Lucida Sans Unicode" panose="020B0602030504020204" pitchFamily="34" charset="0"/>
              </a:rPr>
              <a:t>“I have </a:t>
            </a:r>
            <a:r>
              <a:rPr lang="en-US" sz="2400" b="1" dirty="0">
                <a:latin typeface="Lucida Sans Unicode" panose="020B0602030504020204" pitchFamily="34" charset="0"/>
                <a:cs typeface="Lucida Sans Unicode" panose="020B0602030504020204" pitchFamily="34" charset="0"/>
              </a:rPr>
              <a:t>no greater joy </a:t>
            </a:r>
            <a:r>
              <a:rPr lang="en-US" sz="2400" dirty="0">
                <a:latin typeface="Lucida Sans Unicode" panose="020B0602030504020204" pitchFamily="34" charset="0"/>
                <a:cs typeface="Lucida Sans Unicode" panose="020B0602030504020204" pitchFamily="34" charset="0"/>
              </a:rPr>
              <a:t>than to hear that my children walk in truth” (3 John 1:4).</a:t>
            </a:r>
          </a:p>
        </p:txBody>
      </p:sp>
    </p:spTree>
    <p:extLst>
      <p:ext uri="{BB962C8B-B14F-4D97-AF65-F5344CB8AC3E}">
        <p14:creationId xmlns:p14="http://schemas.microsoft.com/office/powerpoint/2010/main" val="28356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“Our loving God, we thank You for the great joy this child has already given us, and may our joy become even greater in the future when we see our child walking in the truth.”</a:t>
            </a:r>
          </a:p>
        </p:txBody>
      </p:sp>
    </p:spTree>
    <p:extLst>
      <p:ext uri="{BB962C8B-B14F-4D97-AF65-F5344CB8AC3E}">
        <p14:creationId xmlns:p14="http://schemas.microsoft.com/office/powerpoint/2010/main" val="418068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p:txBody>
          <a:bodyPr anchor="ctr">
            <a:normAutofit/>
          </a:bodyPr>
          <a:lstStyle/>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“Unless you are converted and become </a:t>
            </a:r>
            <a:r>
              <a:rPr lang="en-US" sz="2400" b="1" dirty="0">
                <a:latin typeface="Lucida Sans Unicode" panose="020B0602030504020204" pitchFamily="34" charset="0"/>
                <a:cs typeface="Lucida Sans Unicode" panose="020B0602030504020204" pitchFamily="34" charset="0"/>
              </a:rPr>
              <a:t>as little children</a:t>
            </a:r>
            <a:r>
              <a:rPr lang="en-US" sz="2400" dirty="0">
                <a:latin typeface="Lucida Sans Unicode" panose="020B0602030504020204" pitchFamily="34" charset="0"/>
                <a:cs typeface="Lucida Sans Unicode" panose="020B0602030504020204" pitchFamily="34" charset="0"/>
              </a:rPr>
              <a:t>, you will by no means enter the kingdom of heaven…whoever humbles himself </a:t>
            </a:r>
            <a:r>
              <a:rPr lang="en-US" sz="2400" b="1" dirty="0">
                <a:latin typeface="Lucida Sans Unicode" panose="020B0602030504020204" pitchFamily="34" charset="0"/>
                <a:cs typeface="Lucida Sans Unicode" panose="020B0602030504020204" pitchFamily="34" charset="0"/>
              </a:rPr>
              <a:t>as this little child </a:t>
            </a:r>
            <a:r>
              <a:rPr lang="en-US" sz="2400" dirty="0">
                <a:latin typeface="Lucida Sans Unicode" panose="020B0602030504020204" pitchFamily="34" charset="0"/>
                <a:cs typeface="Lucida Sans Unicode" panose="020B0602030504020204" pitchFamily="34" charset="0"/>
              </a:rPr>
              <a:t>is the greatest in the kingdom of heaven”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(Matthew 18:3-4).</a:t>
            </a:r>
          </a:p>
          <a:p>
            <a:pPr marL="0" indent="0">
              <a:lnSpc>
                <a:spcPct val="125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“Let the little children come to Me, and do not forbid them; for </a:t>
            </a:r>
            <a:r>
              <a:rPr lang="en-US" sz="2400" b="1" dirty="0">
                <a:latin typeface="Lucida Sans Unicode" panose="020B0602030504020204" pitchFamily="34" charset="0"/>
                <a:cs typeface="Lucida Sans Unicode" panose="020B0602030504020204" pitchFamily="34" charset="0"/>
              </a:rPr>
              <a:t>of such is the kingdom of heaven</a:t>
            </a:r>
            <a:r>
              <a:rPr lang="en-US" sz="2400" dirty="0">
                <a:latin typeface="Lucida Sans Unicode" panose="020B0602030504020204" pitchFamily="34" charset="0"/>
                <a:cs typeface="Lucida Sans Unicode" panose="020B0602030504020204" pitchFamily="34" charset="0"/>
              </a:rPr>
              <a:t>” </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(Matthew 19:14).</a:t>
            </a:r>
          </a:p>
        </p:txBody>
      </p:sp>
    </p:spTree>
    <p:extLst>
      <p:ext uri="{BB962C8B-B14F-4D97-AF65-F5344CB8AC3E}">
        <p14:creationId xmlns:p14="http://schemas.microsoft.com/office/powerpoint/2010/main" val="325098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“Holy Father, help us as parents to develop the same purity and innocence, the same humble dependence our child possesses, because what we see in our child is what You want to see in us.”</a:t>
            </a:r>
          </a:p>
        </p:txBody>
      </p:sp>
    </p:spTree>
    <p:extLst>
      <p:ext uri="{BB962C8B-B14F-4D97-AF65-F5344CB8AC3E}">
        <p14:creationId xmlns:p14="http://schemas.microsoft.com/office/powerpoint/2010/main" val="2051942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Scriptures</a:t>
            </a:r>
          </a:p>
        </p:txBody>
      </p:sp>
      <p:sp>
        <p:nvSpPr>
          <p:cNvPr id="3" name="Content Placeholder 2"/>
          <p:cNvSpPr>
            <a:spLocks noGrp="1"/>
          </p:cNvSpPr>
          <p:nvPr>
            <p:ph idx="1"/>
          </p:nvPr>
        </p:nvSpPr>
        <p:spPr>
          <a:xfrm>
            <a:off x="457200" y="1600200"/>
            <a:ext cx="8229600" cy="4876800"/>
          </a:xfrm>
        </p:spPr>
        <p:txBody>
          <a:bodyPr anchor="ctr">
            <a:normAutofit/>
          </a:bodyPr>
          <a:lstStyle/>
          <a:p>
            <a:pPr marL="0" indent="0">
              <a:lnSpc>
                <a:spcPct val="150000"/>
              </a:lnSpc>
              <a:spcBef>
                <a:spcPts val="0"/>
              </a:spcBef>
              <a:spcAft>
                <a:spcPts val="1800"/>
              </a:spcAft>
              <a:buNone/>
            </a:pPr>
            <a:r>
              <a:rPr lang="en-US" sz="2400" dirty="0">
                <a:latin typeface="Lucida Sans Unicode" panose="020B0602030504020204" pitchFamily="34" charset="0"/>
                <a:cs typeface="Lucida Sans Unicode" panose="020B0602030504020204" pitchFamily="34" charset="0"/>
              </a:rPr>
              <a:t>“They (Zacharias and Elizabeth) were both righteous in the </a:t>
            </a:r>
            <a:r>
              <a:rPr lang="en-US" dirty="0">
                <a:latin typeface="Lucida Sans Unicode" panose="020B0602030504020204" pitchFamily="34" charset="0"/>
                <a:cs typeface="Lucida Sans Unicode" panose="020B0602030504020204" pitchFamily="34" charset="0"/>
              </a:rPr>
              <a:t>sight of</a:t>
            </a:r>
            <a:r>
              <a:rPr lang="en-US" sz="2400" dirty="0">
                <a:latin typeface="Lucida Sans Unicode" panose="020B0602030504020204" pitchFamily="34" charset="0"/>
                <a:cs typeface="Lucida Sans Unicode" panose="020B0602030504020204" pitchFamily="34" charset="0"/>
              </a:rPr>
              <a:t> God, walking blamelessly in all the commandments and requirements of the Lord</a:t>
            </a:r>
            <a:br>
              <a:rPr lang="en-US" sz="2400" dirty="0">
                <a:latin typeface="Lucida Sans Unicode" panose="020B0602030504020204" pitchFamily="34" charset="0"/>
                <a:cs typeface="Lucida Sans Unicode" panose="020B0602030504020204" pitchFamily="34" charset="0"/>
              </a:rPr>
            </a:br>
            <a:r>
              <a:rPr lang="en-US" sz="2400" dirty="0">
                <a:latin typeface="Lucida Sans Unicode" panose="020B0602030504020204" pitchFamily="34" charset="0"/>
                <a:cs typeface="Lucida Sans Unicode" panose="020B0602030504020204" pitchFamily="34" charset="0"/>
              </a:rPr>
              <a:t>(Luke 1:6).</a:t>
            </a:r>
          </a:p>
        </p:txBody>
      </p:sp>
    </p:spTree>
    <p:extLst>
      <p:ext uri="{BB962C8B-B14F-4D97-AF65-F5344CB8AC3E}">
        <p14:creationId xmlns:p14="http://schemas.microsoft.com/office/powerpoint/2010/main" val="80159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dirty="0">
                <a:solidFill>
                  <a:schemeClr val="tx1"/>
                </a:solidFill>
                <a:latin typeface="Lucida Sans Unicode" panose="020B0602030504020204" pitchFamily="34" charset="0"/>
                <a:cs typeface="Lucida Sans Unicode" panose="020B0602030504020204" pitchFamily="34" charset="0"/>
              </a:rPr>
              <a:t>Prayer</a:t>
            </a:r>
          </a:p>
        </p:txBody>
      </p:sp>
      <p:sp>
        <p:nvSpPr>
          <p:cNvPr id="3" name="Content Placeholder 2"/>
          <p:cNvSpPr>
            <a:spLocks noGrp="1"/>
          </p:cNvSpPr>
          <p:nvPr>
            <p:ph idx="1"/>
          </p:nvPr>
        </p:nvSpPr>
        <p:spPr/>
        <p:txBody>
          <a:bodyPr vert="horz" lIns="91440" tIns="45720" rIns="91440" bIns="45720" rtlCol="0" anchor="ctr">
            <a:normAutofit/>
          </a:bodyPr>
          <a:lstStyle/>
          <a:p>
            <a:pPr marL="0" indent="0">
              <a:lnSpc>
                <a:spcPct val="150000"/>
              </a:lnSpc>
              <a:spcBef>
                <a:spcPts val="0"/>
              </a:spcBef>
              <a:spcAft>
                <a:spcPts val="2400"/>
              </a:spcAft>
              <a:buNone/>
            </a:pPr>
            <a:r>
              <a:rPr lang="en-US" i="1" dirty="0">
                <a:latin typeface="Lucida Sans Unicode" panose="020B0602030504020204" pitchFamily="34" charset="0"/>
                <a:cs typeface="Lucida Sans Unicode" panose="020B0602030504020204" pitchFamily="34" charset="0"/>
              </a:rPr>
              <a:t>“O righteous heavenly Father, help us to set the right example for our child, help us strive to walk blamelessly in all your commandments and requirements.”</a:t>
            </a:r>
          </a:p>
        </p:txBody>
      </p:sp>
    </p:spTree>
    <p:extLst>
      <p:ext uri="{BB962C8B-B14F-4D97-AF65-F5344CB8AC3E}">
        <p14:creationId xmlns:p14="http://schemas.microsoft.com/office/powerpoint/2010/main" val="241583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Theme1" id="{BFEC19BC-403C-4A50-B64E-D23440F0CBED}" vid="{040AAF31-1C43-48C4-9172-D379A72063D8}"/>
    </a:ext>
  </a:extLst>
</a:theme>
</file>

<file path=docProps/app.xml><?xml version="1.0" encoding="utf-8"?>
<Properties xmlns="http://schemas.openxmlformats.org/officeDocument/2006/extended-properties" xmlns:vt="http://schemas.openxmlformats.org/officeDocument/2006/docPropsVTypes">
  <Template>Theme1</Template>
  <TotalTime>395</TotalTime>
  <Words>1186</Words>
  <Application>Microsoft Office PowerPoint</Application>
  <PresentationFormat>On-screen Show (4:3)</PresentationFormat>
  <Paragraphs>61</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Lucida Sans Unicode</vt:lpstr>
      <vt:lpstr>Theme1</vt:lpstr>
      <vt:lpstr>Prayers For A Newborn Child</vt:lpstr>
      <vt:lpstr>Scriptures</vt:lpstr>
      <vt:lpstr>Prayer</vt:lpstr>
      <vt:lpstr>Scriptures</vt:lpstr>
      <vt:lpstr>Prayer</vt:lpstr>
      <vt:lpstr>Scriptures</vt:lpstr>
      <vt:lpstr>Prayer</vt:lpstr>
      <vt:lpstr>Scriptures</vt:lpstr>
      <vt:lpstr>Prayer</vt:lpstr>
      <vt:lpstr>Scriptures</vt:lpstr>
      <vt:lpstr>Prayer</vt:lpstr>
      <vt:lpstr>Scriptures</vt:lpstr>
      <vt:lpstr>Prayer</vt:lpstr>
      <vt:lpstr>Scriptures</vt:lpstr>
      <vt:lpstr>Prayer</vt:lpstr>
      <vt:lpstr>Scriptures</vt:lpstr>
      <vt:lpstr>Prayer</vt:lpstr>
      <vt:lpstr>Scriptures</vt:lpstr>
      <vt:lpstr>Prayer</vt:lpstr>
      <vt:lpstr>Scriptures</vt:lpstr>
      <vt:lpstr>Prayer</vt:lpstr>
      <vt:lpstr>Scriptures</vt:lpstr>
      <vt:lpstr>Prayer</vt:lpstr>
      <vt:lpstr>Conclusion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Prayers for a newborn child</dc:title>
  <dc:creator>Bryan</dc:creator>
  <cp:lastModifiedBy>William Gibson</cp:lastModifiedBy>
  <cp:revision>21</cp:revision>
  <cp:lastPrinted>2023-04-16T21:48:15Z</cp:lastPrinted>
  <dcterms:created xsi:type="dcterms:W3CDTF">2016-03-24T15:46:52Z</dcterms:created>
  <dcterms:modified xsi:type="dcterms:W3CDTF">2023-04-16T21:48:21Z</dcterms:modified>
</cp:coreProperties>
</file>