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59" r:id="rId4"/>
    <p:sldId id="258"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65" autoAdjust="0"/>
  </p:normalViewPr>
  <p:slideViewPr>
    <p:cSldViewPr>
      <p:cViewPr varScale="1">
        <p:scale>
          <a:sx n="85" d="100"/>
          <a:sy n="85" d="100"/>
        </p:scale>
        <p:origin x="22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D1D692-2180-48A2-A1F0-2DF5991C4F8E}" type="datetimeFigureOut">
              <a:rPr lang="en-US" smtClean="0"/>
              <a:t>4/12/2023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41CE9C6-FD8E-4F22-A8C4-8BDA100949C7}" type="slidenum">
              <a:rPr lang="en-US" smtClean="0"/>
              <a:t>‹#›</a:t>
            </a:fld>
            <a:endParaRPr lang="en-US"/>
          </a:p>
        </p:txBody>
      </p:sp>
    </p:spTree>
    <p:extLst>
      <p:ext uri="{BB962C8B-B14F-4D97-AF65-F5344CB8AC3E}">
        <p14:creationId xmlns:p14="http://schemas.microsoft.com/office/powerpoint/2010/main" val="303568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Praise God! Make you uncomfortable when you hear it?</a:t>
            </a:r>
          </a:p>
          <a:p>
            <a:r>
              <a:rPr lang="en-US" dirty="0"/>
              <a:t>May have valid reasons: 1) haven’t put a lot of thought into it; 2) know about their life</a:t>
            </a:r>
          </a:p>
          <a:p>
            <a:r>
              <a:rPr lang="en-US" dirty="0"/>
              <a:t>Others have put a lot of thought into it, and their lives do match what their mouth says</a:t>
            </a:r>
          </a:p>
          <a:p>
            <a:r>
              <a:rPr lang="en-US" dirty="0"/>
              <a:t>Acts 2: Had a lot to praise God about, and so do we.</a:t>
            </a:r>
          </a:p>
          <a:p>
            <a:r>
              <a:rPr lang="en-US" dirty="0"/>
              <a:t>Hebrews 13:15: praise with lips 1) Song; 2) prayer; 3) Conversations</a:t>
            </a:r>
          </a:p>
          <a:p>
            <a:r>
              <a:rPr lang="en-US" dirty="0"/>
              <a:t>Don’t enrich God, but it does make us more like him. We become more like what we appreciate, admire.</a:t>
            </a:r>
          </a:p>
        </p:txBody>
      </p:sp>
      <p:sp>
        <p:nvSpPr>
          <p:cNvPr id="4" name="Slide Number Placeholder 3"/>
          <p:cNvSpPr>
            <a:spLocks noGrp="1"/>
          </p:cNvSpPr>
          <p:nvPr>
            <p:ph type="sldNum" sz="quarter" idx="5"/>
          </p:nvPr>
        </p:nvSpPr>
        <p:spPr/>
        <p:txBody>
          <a:bodyPr/>
          <a:lstStyle/>
          <a:p>
            <a:fld id="{741CE9C6-FD8E-4F22-A8C4-8BDA100949C7}" type="slidenum">
              <a:rPr lang="en-US" smtClean="0"/>
              <a:t>1</a:t>
            </a:fld>
            <a:endParaRPr lang="en-US"/>
          </a:p>
        </p:txBody>
      </p:sp>
    </p:spTree>
    <p:extLst>
      <p:ext uri="{BB962C8B-B14F-4D97-AF65-F5344CB8AC3E}">
        <p14:creationId xmlns:p14="http://schemas.microsoft.com/office/powerpoint/2010/main" val="2028516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understanding—other translations, “with a psalm.”</a:t>
            </a:r>
          </a:p>
          <a:p>
            <a:r>
              <a:rPr lang="en-US" dirty="0"/>
              <a:t>Give examples of praise that reflect </a:t>
            </a:r>
            <a:r>
              <a:rPr lang="en-US" dirty="0" err="1"/>
              <a:t>MISunderstanding</a:t>
            </a:r>
            <a:r>
              <a:rPr lang="en-US" dirty="0"/>
              <a:t>.</a:t>
            </a:r>
          </a:p>
        </p:txBody>
      </p:sp>
      <p:sp>
        <p:nvSpPr>
          <p:cNvPr id="4" name="Slide Number Placeholder 3"/>
          <p:cNvSpPr>
            <a:spLocks noGrp="1"/>
          </p:cNvSpPr>
          <p:nvPr>
            <p:ph type="sldNum" sz="quarter" idx="5"/>
          </p:nvPr>
        </p:nvSpPr>
        <p:spPr/>
        <p:txBody>
          <a:bodyPr/>
          <a:lstStyle/>
          <a:p>
            <a:fld id="{741CE9C6-FD8E-4F22-A8C4-8BDA100949C7}" type="slidenum">
              <a:rPr lang="en-US" smtClean="0"/>
              <a:t>2</a:t>
            </a:fld>
            <a:endParaRPr lang="en-US"/>
          </a:p>
        </p:txBody>
      </p:sp>
    </p:spTree>
    <p:extLst>
      <p:ext uri="{BB962C8B-B14F-4D97-AF65-F5344CB8AC3E}">
        <p14:creationId xmlns:p14="http://schemas.microsoft.com/office/powerpoint/2010/main" val="78943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His knowledge of all men, of </a:t>
            </a:r>
            <a:r>
              <a:rPr lang="en-US"/>
              <a:t>me personally, all my needs</a:t>
            </a:r>
          </a:p>
        </p:txBody>
      </p:sp>
      <p:sp>
        <p:nvSpPr>
          <p:cNvPr id="4" name="Slide Number Placeholder 3"/>
          <p:cNvSpPr>
            <a:spLocks noGrp="1"/>
          </p:cNvSpPr>
          <p:nvPr>
            <p:ph type="sldNum" sz="quarter" idx="5"/>
          </p:nvPr>
        </p:nvSpPr>
        <p:spPr/>
        <p:txBody>
          <a:bodyPr/>
          <a:lstStyle/>
          <a:p>
            <a:fld id="{741CE9C6-FD8E-4F22-A8C4-8BDA100949C7}" type="slidenum">
              <a:rPr lang="en-US" smtClean="0"/>
              <a:t>3</a:t>
            </a:fld>
            <a:endParaRPr lang="en-US"/>
          </a:p>
        </p:txBody>
      </p:sp>
    </p:spTree>
    <p:extLst>
      <p:ext uri="{BB962C8B-B14F-4D97-AF65-F5344CB8AC3E}">
        <p14:creationId xmlns:p14="http://schemas.microsoft.com/office/powerpoint/2010/main" val="420967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1CE9C6-FD8E-4F22-A8C4-8BDA100949C7}" type="slidenum">
              <a:rPr lang="en-US" smtClean="0"/>
              <a:t>4</a:t>
            </a:fld>
            <a:endParaRPr lang="en-US"/>
          </a:p>
        </p:txBody>
      </p:sp>
    </p:spTree>
    <p:extLst>
      <p:ext uri="{BB962C8B-B14F-4D97-AF65-F5344CB8AC3E}">
        <p14:creationId xmlns:p14="http://schemas.microsoft.com/office/powerpoint/2010/main" val="3838379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run out of things for which to praise God.</a:t>
            </a:r>
          </a:p>
        </p:txBody>
      </p:sp>
      <p:sp>
        <p:nvSpPr>
          <p:cNvPr id="4" name="Slide Number Placeholder 3"/>
          <p:cNvSpPr>
            <a:spLocks noGrp="1"/>
          </p:cNvSpPr>
          <p:nvPr>
            <p:ph type="sldNum" sz="quarter" idx="5"/>
          </p:nvPr>
        </p:nvSpPr>
        <p:spPr/>
        <p:txBody>
          <a:bodyPr/>
          <a:lstStyle/>
          <a:p>
            <a:fld id="{741CE9C6-FD8E-4F22-A8C4-8BDA100949C7}" type="slidenum">
              <a:rPr lang="en-US" smtClean="0"/>
              <a:t>5</a:t>
            </a:fld>
            <a:endParaRPr lang="en-US"/>
          </a:p>
        </p:txBody>
      </p:sp>
    </p:spTree>
    <p:extLst>
      <p:ext uri="{BB962C8B-B14F-4D97-AF65-F5344CB8AC3E}">
        <p14:creationId xmlns:p14="http://schemas.microsoft.com/office/powerpoint/2010/main" val="2765869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D136AF2-76BC-4B65-BD47-E0FD97EFB83E}" type="datetimeFigureOut">
              <a:rPr lang="en-US" smtClean="0"/>
              <a:t>4/12/2023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97BCCB-2A8F-46E8-86B1-F8F1A5C69D7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136AF2-76BC-4B65-BD47-E0FD97EFB83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136AF2-76BC-4B65-BD47-E0FD97EFB83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D136AF2-76BC-4B65-BD47-E0FD97EFB83E}"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D136AF2-76BC-4B65-BD47-E0FD97EFB83E}" type="datetimeFigureOut">
              <a:rPr lang="en-US" smtClean="0"/>
              <a:t>4/12/2023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97BCCB-2A8F-46E8-86B1-F8F1A5C69D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D136AF2-76BC-4B65-BD47-E0FD97EFB83E}"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BCCB-2A8F-46E8-86B1-F8F1A5C69D7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D136AF2-76BC-4B65-BD47-E0FD97EFB83E}"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7BCCB-2A8F-46E8-86B1-F8F1A5C69D7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D136AF2-76BC-4B65-BD47-E0FD97EFB83E}"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36AF2-76BC-4B65-BD47-E0FD97EFB83E}"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D136AF2-76BC-4B65-BD47-E0FD97EFB83E}"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BCCB-2A8F-46E8-86B1-F8F1A5C69D7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D136AF2-76BC-4B65-BD47-E0FD97EFB83E}" type="datetimeFigureOut">
              <a:rPr lang="en-US" smtClean="0"/>
              <a:t>4/12/2023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197BCCB-2A8F-46E8-86B1-F8F1A5C69D7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136AF2-76BC-4B65-BD47-E0FD97EFB83E}" type="datetimeFigureOut">
              <a:rPr lang="en-US" smtClean="0"/>
              <a:t>4/12/2023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97BCCB-2A8F-46E8-86B1-F8F1A5C69D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chor="ctr">
            <a:normAutofit/>
          </a:bodyPr>
          <a:lstStyle/>
          <a:p>
            <a:r>
              <a:rPr lang="en-US" sz="3200" dirty="0">
                <a:solidFill>
                  <a:schemeClr val="tx1"/>
                </a:solidFill>
              </a:rPr>
              <a:t>Acts 2:46-47; Hebrews 13:15</a:t>
            </a:r>
          </a:p>
          <a:p>
            <a:r>
              <a:rPr lang="en-US" sz="3200" dirty="0">
                <a:solidFill>
                  <a:schemeClr val="tx1"/>
                </a:solidFill>
              </a:rPr>
              <a:t>Book of Psalms</a:t>
            </a:r>
          </a:p>
        </p:txBody>
      </p:sp>
      <p:sp>
        <p:nvSpPr>
          <p:cNvPr id="6" name="Title 5"/>
          <p:cNvSpPr>
            <a:spLocks noGrp="1"/>
          </p:cNvSpPr>
          <p:nvPr>
            <p:ph type="ctrTitle"/>
          </p:nvPr>
        </p:nvSpPr>
        <p:spPr/>
        <p:txBody>
          <a:bodyPr/>
          <a:lstStyle/>
          <a:p>
            <a:r>
              <a:rPr lang="en-US" dirty="0"/>
              <a:t>Praise God!</a:t>
            </a:r>
          </a:p>
        </p:txBody>
      </p:sp>
    </p:spTree>
    <p:extLst>
      <p:ext uri="{BB962C8B-B14F-4D97-AF65-F5344CB8AC3E}">
        <p14:creationId xmlns:p14="http://schemas.microsoft.com/office/powerpoint/2010/main" val="62601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rPr>
              <a:t>Manner of Praise</a:t>
            </a:r>
          </a:p>
        </p:txBody>
      </p:sp>
      <p:sp>
        <p:nvSpPr>
          <p:cNvPr id="3" name="Content Placeholder 2"/>
          <p:cNvSpPr>
            <a:spLocks noGrp="1"/>
          </p:cNvSpPr>
          <p:nvPr>
            <p:ph sz="quarter" idx="1"/>
          </p:nvPr>
        </p:nvSpPr>
        <p:spPr/>
        <p:txBody>
          <a:bodyPr anchor="ctr">
            <a:normAutofit/>
          </a:bodyPr>
          <a:lstStyle/>
          <a:p>
            <a:pPr>
              <a:spcBef>
                <a:spcPts val="0"/>
              </a:spcBef>
              <a:spcAft>
                <a:spcPts val="3000"/>
              </a:spcAft>
            </a:pPr>
            <a:r>
              <a:rPr lang="en-US" dirty="0">
                <a:latin typeface="Palatino Linotype" panose="02040502050505030304" pitchFamily="18" charset="0"/>
              </a:rPr>
              <a:t>Joyfully and wholeheartedly (63:5; 9:1).</a:t>
            </a:r>
          </a:p>
          <a:p>
            <a:pPr>
              <a:spcBef>
                <a:spcPts val="0"/>
              </a:spcBef>
              <a:spcAft>
                <a:spcPts val="3000"/>
              </a:spcAft>
            </a:pPr>
            <a:r>
              <a:rPr lang="en-US" dirty="0">
                <a:latin typeface="Palatino Linotype" panose="02040502050505030304" pitchFamily="18" charset="0"/>
              </a:rPr>
              <a:t>With understanding (47:7).</a:t>
            </a:r>
          </a:p>
          <a:p>
            <a:pPr>
              <a:spcBef>
                <a:spcPts val="0"/>
              </a:spcBef>
              <a:spcAft>
                <a:spcPts val="3000"/>
              </a:spcAft>
            </a:pPr>
            <a:r>
              <a:rPr lang="en-US" dirty="0">
                <a:latin typeface="Palatino Linotype" panose="02040502050505030304" pitchFamily="18" charset="0"/>
              </a:rPr>
              <a:t>Continually (34:1; 104:33).</a:t>
            </a:r>
          </a:p>
          <a:p>
            <a:pPr>
              <a:spcBef>
                <a:spcPts val="0"/>
              </a:spcBef>
              <a:spcAft>
                <a:spcPts val="3000"/>
              </a:spcAft>
            </a:pPr>
            <a:r>
              <a:rPr lang="en-US" dirty="0">
                <a:latin typeface="Palatino Linotype" panose="02040502050505030304" pitchFamily="18" charset="0"/>
              </a:rPr>
              <a:t>With both my mouth and my conduct (50:23).</a:t>
            </a:r>
          </a:p>
          <a:p>
            <a:pPr>
              <a:spcBef>
                <a:spcPts val="0"/>
              </a:spcBef>
              <a:spcAft>
                <a:spcPts val="3000"/>
              </a:spcAft>
            </a:pPr>
            <a:r>
              <a:rPr lang="en-US" dirty="0">
                <a:latin typeface="Palatino Linotype" panose="02040502050505030304" pitchFamily="18" charset="0"/>
              </a:rPr>
              <a:t>Needs to be specific…</a:t>
            </a:r>
          </a:p>
        </p:txBody>
      </p:sp>
    </p:spTree>
    <p:extLst>
      <p:ext uri="{BB962C8B-B14F-4D97-AF65-F5344CB8AC3E}">
        <p14:creationId xmlns:p14="http://schemas.microsoft.com/office/powerpoint/2010/main" val="79568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rPr>
              <a:t>Specific Praise</a:t>
            </a:r>
          </a:p>
        </p:txBody>
      </p:sp>
      <p:sp>
        <p:nvSpPr>
          <p:cNvPr id="3" name="Content Placeholder 2"/>
          <p:cNvSpPr>
            <a:spLocks noGrp="1"/>
          </p:cNvSpPr>
          <p:nvPr>
            <p:ph sz="quarter" idx="1"/>
          </p:nvPr>
        </p:nvSpPr>
        <p:spPr>
          <a:xfrm>
            <a:off x="914400" y="1447800"/>
            <a:ext cx="7848600" cy="4572000"/>
          </a:xfrm>
        </p:spPr>
        <p:txBody>
          <a:bodyPr anchor="ctr">
            <a:normAutofit/>
          </a:bodyPr>
          <a:lstStyle/>
          <a:p>
            <a:pPr>
              <a:lnSpc>
                <a:spcPct val="125000"/>
              </a:lnSpc>
              <a:spcBef>
                <a:spcPts val="0"/>
              </a:spcBef>
              <a:spcAft>
                <a:spcPts val="1200"/>
              </a:spcAft>
            </a:pPr>
            <a:r>
              <a:rPr lang="en-US" sz="2400" dirty="0">
                <a:latin typeface="Palatino Linotype" panose="02040502050505030304" pitchFamily="18" charset="0"/>
              </a:rPr>
              <a:t>For His marvelous works (9:1; 40:5; 139:14).</a:t>
            </a:r>
          </a:p>
          <a:p>
            <a:pPr>
              <a:lnSpc>
                <a:spcPct val="125000"/>
              </a:lnSpc>
              <a:spcBef>
                <a:spcPts val="0"/>
              </a:spcBef>
              <a:spcAft>
                <a:spcPts val="1200"/>
              </a:spcAft>
            </a:pPr>
            <a:r>
              <a:rPr lang="en-US" sz="2400" dirty="0">
                <a:latin typeface="Palatino Linotype" panose="02040502050505030304" pitchFamily="18" charset="0"/>
              </a:rPr>
              <a:t>For His word (33:1, 4; 119).</a:t>
            </a:r>
          </a:p>
          <a:p>
            <a:pPr>
              <a:lnSpc>
                <a:spcPct val="125000"/>
              </a:lnSpc>
              <a:spcBef>
                <a:spcPts val="0"/>
              </a:spcBef>
              <a:spcAft>
                <a:spcPts val="1200"/>
              </a:spcAft>
            </a:pPr>
            <a:r>
              <a:rPr lang="en-US" sz="2400" dirty="0">
                <a:latin typeface="Palatino Linotype" panose="02040502050505030304" pitchFamily="18" charset="0"/>
              </a:rPr>
              <a:t>For His creation (33:6-9).</a:t>
            </a:r>
          </a:p>
          <a:p>
            <a:pPr>
              <a:lnSpc>
                <a:spcPct val="125000"/>
              </a:lnSpc>
              <a:spcBef>
                <a:spcPts val="0"/>
              </a:spcBef>
              <a:spcAft>
                <a:spcPts val="1200"/>
              </a:spcAft>
            </a:pPr>
            <a:r>
              <a:rPr lang="en-US" sz="2400" dirty="0">
                <a:latin typeface="Palatino Linotype" panose="02040502050505030304" pitchFamily="18" charset="0"/>
              </a:rPr>
              <a:t>For the many blessings He has bestowed on us, including forgiveness (68:19; 51:13-14; 103:2-3; 130:3-4).</a:t>
            </a:r>
          </a:p>
          <a:p>
            <a:pPr>
              <a:lnSpc>
                <a:spcPct val="125000"/>
              </a:lnSpc>
              <a:spcBef>
                <a:spcPts val="0"/>
              </a:spcBef>
              <a:spcAft>
                <a:spcPts val="1200"/>
              </a:spcAft>
            </a:pPr>
            <a:r>
              <a:rPr lang="en-US" sz="2400" dirty="0">
                <a:latin typeface="Palatino Linotype" panose="02040502050505030304" pitchFamily="18" charset="0"/>
              </a:rPr>
              <a:t>For answering our prayers (66:18-20).</a:t>
            </a:r>
          </a:p>
          <a:p>
            <a:pPr>
              <a:lnSpc>
                <a:spcPct val="125000"/>
              </a:lnSpc>
              <a:spcBef>
                <a:spcPts val="0"/>
              </a:spcBef>
              <a:spcAft>
                <a:spcPts val="1200"/>
              </a:spcAft>
            </a:pPr>
            <a:r>
              <a:rPr lang="en-US" sz="2400" dirty="0">
                <a:latin typeface="Palatino Linotype" panose="02040502050505030304" pitchFamily="18" charset="0"/>
              </a:rPr>
              <a:t>For His many wonderful attributes—lovingkindness, mercy, compassion, faithfulness, power, etc.</a:t>
            </a:r>
          </a:p>
        </p:txBody>
      </p:sp>
    </p:spTree>
    <p:extLst>
      <p:ext uri="{BB962C8B-B14F-4D97-AF65-F5344CB8AC3E}">
        <p14:creationId xmlns:p14="http://schemas.microsoft.com/office/powerpoint/2010/main" val="318312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rPr>
              <a:t>God’s View of Such Praise</a:t>
            </a:r>
          </a:p>
        </p:txBody>
      </p:sp>
      <p:sp>
        <p:nvSpPr>
          <p:cNvPr id="3" name="Content Placeholder 2"/>
          <p:cNvSpPr>
            <a:spLocks noGrp="1"/>
          </p:cNvSpPr>
          <p:nvPr>
            <p:ph sz="quarter" idx="1"/>
          </p:nvPr>
        </p:nvSpPr>
        <p:spPr/>
        <p:txBody>
          <a:bodyPr anchor="ctr">
            <a:normAutofit/>
          </a:bodyPr>
          <a:lstStyle/>
          <a:p>
            <a:pPr>
              <a:lnSpc>
                <a:spcPct val="125000"/>
              </a:lnSpc>
              <a:spcBef>
                <a:spcPts val="0"/>
              </a:spcBef>
              <a:spcAft>
                <a:spcPts val="3000"/>
              </a:spcAft>
            </a:pPr>
            <a:r>
              <a:rPr lang="en-US" dirty="0">
                <a:latin typeface="Palatino Linotype" panose="02040502050505030304" pitchFamily="18" charset="0"/>
              </a:rPr>
              <a:t>Good, pleasant, and beautiful (33:1; 147:1).</a:t>
            </a:r>
          </a:p>
          <a:p>
            <a:pPr>
              <a:lnSpc>
                <a:spcPct val="125000"/>
              </a:lnSpc>
              <a:spcBef>
                <a:spcPts val="0"/>
              </a:spcBef>
              <a:spcAft>
                <a:spcPts val="3000"/>
              </a:spcAft>
            </a:pPr>
            <a:r>
              <a:rPr lang="en-US" dirty="0">
                <a:latin typeface="Palatino Linotype" panose="02040502050505030304" pitchFamily="18" charset="0"/>
              </a:rPr>
              <a:t>A sweet smelling aroma, an acceptable sacrifice, well pleasing to Him (Phil. 4:19; Heb. 13:15-16).</a:t>
            </a:r>
          </a:p>
        </p:txBody>
      </p:sp>
    </p:spTree>
    <p:extLst>
      <p:ext uri="{BB962C8B-B14F-4D97-AF65-F5344CB8AC3E}">
        <p14:creationId xmlns:p14="http://schemas.microsoft.com/office/powerpoint/2010/main" val="48854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rPr>
              <a:t>Conclusion</a:t>
            </a:r>
          </a:p>
        </p:txBody>
      </p:sp>
      <p:sp>
        <p:nvSpPr>
          <p:cNvPr id="3" name="Content Placeholder 2"/>
          <p:cNvSpPr>
            <a:spLocks noGrp="1"/>
          </p:cNvSpPr>
          <p:nvPr>
            <p:ph sz="quarter" idx="1"/>
          </p:nvPr>
        </p:nvSpPr>
        <p:spPr/>
        <p:txBody>
          <a:bodyPr anchor="ctr">
            <a:normAutofit/>
          </a:bodyPr>
          <a:lstStyle/>
          <a:p>
            <a:pPr>
              <a:lnSpc>
                <a:spcPct val="125000"/>
              </a:lnSpc>
              <a:spcBef>
                <a:spcPts val="0"/>
              </a:spcBef>
              <a:spcAft>
                <a:spcPts val="3000"/>
              </a:spcAft>
            </a:pPr>
            <a:r>
              <a:rPr lang="en-US" dirty="0">
                <a:latin typeface="Palatino Linotype" panose="02040502050505030304" pitchFamily="18" charset="0"/>
              </a:rPr>
              <a:t>Praise the LORD! Oh, give thanks to the LORD, for He is good! For His mercy endures forever. Who can express the mighty acts of the LORD? Who can declare all His praise? (Psa. 106:1-2).</a:t>
            </a:r>
          </a:p>
        </p:txBody>
      </p:sp>
    </p:spTree>
    <p:extLst>
      <p:ext uri="{BB962C8B-B14F-4D97-AF65-F5344CB8AC3E}">
        <p14:creationId xmlns:p14="http://schemas.microsoft.com/office/powerpoint/2010/main" val="19473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212</TotalTime>
  <Words>364</Words>
  <Application>Microsoft Office PowerPoint</Application>
  <PresentationFormat>On-screen Show (4:3)</PresentationFormat>
  <Paragraphs>36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Franklin Gothic Book</vt:lpstr>
      <vt:lpstr>Palatino Linotype</vt:lpstr>
      <vt:lpstr>Perpetua</vt:lpstr>
      <vt:lpstr>Wingdings 2</vt:lpstr>
      <vt:lpstr>Equity</vt:lpstr>
      <vt:lpstr>Praise God!</vt:lpstr>
      <vt:lpstr>Manner of Praise</vt:lpstr>
      <vt:lpstr>Specific Praise</vt:lpstr>
      <vt:lpstr>God’s View of Such Praise</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Praise God!</dc:title>
  <dc:creator>Bryan</dc:creator>
  <cp:lastModifiedBy>William Gibson</cp:lastModifiedBy>
  <cp:revision>9</cp:revision>
  <cp:lastPrinted>2023-04-07T18:25:01Z</cp:lastPrinted>
  <dcterms:created xsi:type="dcterms:W3CDTF">2017-12-28T20:02:58Z</dcterms:created>
  <dcterms:modified xsi:type="dcterms:W3CDTF">2023-04-12T21:18:07Z</dcterms:modified>
</cp:coreProperties>
</file>