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6" r:id="rId2"/>
    <p:sldId id="267" r:id="rId3"/>
    <p:sldId id="25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5" autoAdjust="0"/>
  </p:normalViewPr>
  <p:slideViewPr>
    <p:cSldViewPr>
      <p:cViewPr varScale="1">
        <p:scale>
          <a:sx n="96" d="100"/>
          <a:sy n="96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68F62B-FB81-4D8E-B9BD-2D9663FD8F38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64A783-84F0-489C-8A42-3CFE6AB1E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0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CCA8-D869-4E42-B735-559BE42B38F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A9942-78E0-4C36-92F3-4FF5A820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Galatians</a:t>
            </a:r>
            <a:r>
              <a:rPr lang="en-US" baseline="0" dirty="0"/>
              <a:t> 5:24, too, noting that this is the key to self-control—keeping our desires under control so they don’t conflict with 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A9942-78E0-4C36-92F3-4FF5A8200D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</a:t>
            </a:r>
            <a:r>
              <a:rPr lang="en-US" baseline="0" dirty="0"/>
              <a:t> won’t ever see the truth about worship if we desire to be entertained. We’ll look for something that fits that desire.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A9942-78E0-4C36-92F3-4FF5A8200D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Proverbs 25:28 could</a:t>
            </a:r>
            <a:r>
              <a:rPr lang="en-US" baseline="0" dirty="0"/>
              <a:t> be applied to all the points made in this lesson.</a:t>
            </a:r>
          </a:p>
          <a:p>
            <a:r>
              <a:rPr lang="en-US" baseline="0" dirty="0"/>
              <a:t>Certainly a time to use strong words, to sharply rebuke, but in those cases the motive is love.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A9942-78E0-4C36-92F3-4FF5A8200D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5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times David must have wished he had kept</a:t>
            </a:r>
            <a:r>
              <a:rPr lang="en-US" baseline="0" dirty="0"/>
              <a:t> his lust </a:t>
            </a:r>
            <a:r>
              <a:rPr lang="en-US" baseline="0"/>
              <a:t>from conceiving.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A9942-78E0-4C36-92F3-4FF5A8200D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0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5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3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8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3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2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AF0BFDE-56BE-4111-A7FD-94D1C3DA6FAE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5F1DA1-1C1B-4E88-BDC6-8020063686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Definitions of Words in the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4092678"/>
            <a:ext cx="7696200" cy="1752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Best understood when seen in action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For example: Love (1 Corinthians 13:4-8)</a:t>
            </a:r>
          </a:p>
        </p:txBody>
      </p:sp>
    </p:spTree>
    <p:extLst>
      <p:ext uri="{BB962C8B-B14F-4D97-AF65-F5344CB8AC3E}">
        <p14:creationId xmlns:p14="http://schemas.microsoft.com/office/powerpoint/2010/main" val="28882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NO to sexual relations OUTSIDE of marriage.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this is the will of God, your sanctification: that you should abstain from sexual immorality; that each one of you know how to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control his own body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in holiness and honor” (1 Thessalonians 4:3-4, ESV).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do well, will you not be accepted? And if you do not do well, sin lies at the door. And its desire is for you, but you should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rule over it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(Genesis 4:7).</a:t>
            </a:r>
          </a:p>
        </p:txBody>
      </p:sp>
    </p:spTree>
    <p:extLst>
      <p:ext uri="{BB962C8B-B14F-4D97-AF65-F5344CB8AC3E}">
        <p14:creationId xmlns:p14="http://schemas.microsoft.com/office/powerpoint/2010/main" val="31632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 assume rumors about people to be true.</a:t>
            </a:r>
          </a:p>
          <a:p>
            <a:pPr marL="625475"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 to Saul: “Why…listen to the words of men who say, ‘Indeed David seeks your harm’” (1 Samuel 24:9).</a:t>
            </a:r>
          </a:p>
          <a:p>
            <a:pPr marL="625475"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“Love…believes all things” (1 Corinthians 13:7).</a:t>
            </a:r>
          </a:p>
          <a:p>
            <a:pPr marL="625475"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takes the kindest views of man’s actions and circumstances. It sees things in their brightest, not their darkest colors; and, as far as it consistently can, puts the best construction on conduct” (McGarvey).</a:t>
            </a:r>
          </a:p>
        </p:txBody>
      </p:sp>
    </p:spTree>
    <p:extLst>
      <p:ext uri="{BB962C8B-B14F-4D97-AF65-F5344CB8AC3E}">
        <p14:creationId xmlns:p14="http://schemas.microsoft.com/office/powerpoint/2010/main" val="424521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Rejoices, even in the worst of times.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 sorrowful, yet always rejoicing” (2 Cor. 6:10).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“Though the fig tree may not blossom, nor fruit be on the vines; though the labor of the olive may fail, and the fields yield no food; though the flock may be cut off from the fold, and there be no herd in the stalls—YET I will rejoice in the LORD, I will joy in the God of my salvation” (Habakkuk 3:17-18).</a:t>
            </a:r>
          </a:p>
        </p:txBody>
      </p:sp>
    </p:spTree>
    <p:extLst>
      <p:ext uri="{BB962C8B-B14F-4D97-AF65-F5344CB8AC3E}">
        <p14:creationId xmlns:p14="http://schemas.microsoft.com/office/powerpoint/2010/main" val="227346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 continually test its strength or limits—doesn’t become overconfident (1 Cor. 7:5).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“FLEE sexual immorality” (1 Cor. 6:18); “FLEE from idolatry” (1 Cor. 10:14); “FLEE these things” (1 Tim. 6:11); “FLEE also youthful lusts” (2 Tim. 2:22).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prudent man foresees evil and hides himself…” </a:t>
            </a:r>
            <a:b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(Prov. 22:3).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your hand or foot…or eye causes you to sin…” </a:t>
            </a:r>
            <a:b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(Matt. 18:8-9).</a:t>
            </a:r>
          </a:p>
        </p:txBody>
      </p:sp>
    </p:spTree>
    <p:extLst>
      <p:ext uri="{BB962C8B-B14F-4D97-AF65-F5344CB8AC3E}">
        <p14:creationId xmlns:p14="http://schemas.microsoft.com/office/powerpoint/2010/main" val="532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43000" y="3429000"/>
            <a:ext cx="6858000" cy="23622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5:22-24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“Add to your faith virtue, to virtue knowledge, to knowledge self control… (2 Peter 1:5-6)</a:t>
            </a:r>
          </a:p>
        </p:txBody>
      </p:sp>
    </p:spTree>
    <p:extLst>
      <p:ext uri="{BB962C8B-B14F-4D97-AF65-F5344CB8AC3E}">
        <p14:creationId xmlns:p14="http://schemas.microsoft.com/office/powerpoint/2010/main" val="364812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 let ANY desire get in the way of a desire for truth.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the time will come when they will not endure sound doctrine, but according to their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OWN DESIRES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because they have itching ears, they will heap up for themselves teachers and turn their ears away from the truth” (2 Tim. 4:3-4).</a:t>
            </a:r>
          </a:p>
        </p:txBody>
      </p:sp>
    </p:spTree>
    <p:extLst>
      <p:ext uri="{BB962C8B-B14F-4D97-AF65-F5344CB8AC3E}">
        <p14:creationId xmlns:p14="http://schemas.microsoft.com/office/powerpoint/2010/main" val="22972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Holds the tongue when we’re tempted to unmercifully “chew someone out,” to “put them in their place” once and for all.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“Whoever has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 rule over his own spirit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is like a city broken down, without walls” (Proverbs 25:28).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all bitterness, wrath, anger, clamor, and evil speaking be put away from you, with all malice” </a:t>
            </a:r>
            <a:b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(Ephesians 4:31).</a:t>
            </a:r>
          </a:p>
        </p:txBody>
      </p:sp>
    </p:spTree>
    <p:extLst>
      <p:ext uri="{BB962C8B-B14F-4D97-AF65-F5344CB8AC3E}">
        <p14:creationId xmlns:p14="http://schemas.microsoft.com/office/powerpoint/2010/main" val="27143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Holds the tongue when we we’re just about ready to spread a juicy piece of gossip that will make us the “life of the party.”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words of a talebearer are like tasty trifles, and they go down into the inmost body” (Proverbs 18:8).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learn to be idle, wandering about from house to house, and not only idle but also gossips and busybodies, saying things which they ought not” </a:t>
            </a:r>
            <a:b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(1 Timothy 5:13).</a:t>
            </a:r>
          </a:p>
        </p:txBody>
      </p:sp>
    </p:spTree>
    <p:extLst>
      <p:ext uri="{BB962C8B-B14F-4D97-AF65-F5344CB8AC3E}">
        <p14:creationId xmlns:p14="http://schemas.microsoft.com/office/powerpoint/2010/main" val="170657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Holds the tongue when the time </a:t>
            </a:r>
            <a:r>
              <a:rPr lang="en-US" sz="2400" i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seems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right to betray a confidence that must not be betrayed under any circumstances.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talebearer reveals secrets, but he who is of a faithful spirit conceals a matter” (Proverbs 11:13).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“Death and life are in the power of the tongue, and those who love it will eat its fruit” (Proverbs 18:21).</a:t>
            </a:r>
          </a:p>
        </p:txBody>
      </p:sp>
    </p:spTree>
    <p:extLst>
      <p:ext uri="{BB962C8B-B14F-4D97-AF65-F5344CB8AC3E}">
        <p14:creationId xmlns:p14="http://schemas.microsoft.com/office/powerpoint/2010/main" val="209284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525296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Keeps us cool when things get hot, when someone says or does something to provoke us to anger.</a:t>
            </a:r>
          </a:p>
          <a:p>
            <a:pPr marL="688975"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soft answer turns away wrath, but a harsh word stirs up anger” (Proverbs 15:1).</a:t>
            </a:r>
          </a:p>
          <a:p>
            <a:pPr marL="688975"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is slow to anger is better than the mighty, and he who </a:t>
            </a:r>
            <a:r>
              <a:rPr lang="en-US" sz="21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rules his spirit</a:t>
            </a:r>
            <a: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than he who takes a city” </a:t>
            </a:r>
            <a:b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(Proverbs 16:32).</a:t>
            </a:r>
          </a:p>
          <a:p>
            <a:pPr marL="688975"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“Who, when He was reviled, did not revile in return; when He suffered, He did not threaten” (1 Peter 2:23).</a:t>
            </a:r>
          </a:p>
        </p:txBody>
      </p:sp>
    </p:spTree>
    <p:extLst>
      <p:ext uri="{BB962C8B-B14F-4D97-AF65-F5344CB8AC3E}">
        <p14:creationId xmlns:p14="http://schemas.microsoft.com/office/powerpoint/2010/main" val="8903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Keeps the clinched fists in our pockets, even when the agitator is only half our size.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violent”, or, “not a striker” (1 Timothy 3:3).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fool's lips enter into contention, and his mouth calls for blows” (Proverbs 18:6).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causes quarrels and what causes fights among you? Is it not this, that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passions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are at war within you?” (James 4:1, ESV).</a:t>
            </a:r>
          </a:p>
        </p:txBody>
      </p:sp>
    </p:spTree>
    <p:extLst>
      <p:ext uri="{BB962C8B-B14F-4D97-AF65-F5344CB8AC3E}">
        <p14:creationId xmlns:p14="http://schemas.microsoft.com/office/powerpoint/2010/main" val="35295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Self control…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Puts away sinful desires before they can take root, before they can conceive.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each one is tempted when he is drawn away by his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own desires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enticed. Then, when desire has </a:t>
            </a:r>
            <a:r>
              <a:rPr lang="en-US" sz="22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conceived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it gives birth to sin…” (James 1:14-15).</a:t>
            </a:r>
          </a:p>
        </p:txBody>
      </p:sp>
    </p:spTree>
    <p:extLst>
      <p:ext uri="{BB962C8B-B14F-4D97-AF65-F5344CB8AC3E}">
        <p14:creationId xmlns:p14="http://schemas.microsoft.com/office/powerpoint/2010/main" val="376933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Broken bar design template">
  <a:themeElements>
    <a:clrScheme name="Office Them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Broken bar design template</Template>
  <TotalTime>658</TotalTime>
  <Words>1102</Words>
  <Application>Microsoft Office PowerPoint</Application>
  <PresentationFormat>On-screen Show (4:3)</PresentationFormat>
  <Paragraphs>61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Lucida Sans Unicode</vt:lpstr>
      <vt:lpstr>Times New Roman</vt:lpstr>
      <vt:lpstr>Broken bar design template</vt:lpstr>
      <vt:lpstr>Definitions of Words in the Bible</vt:lpstr>
      <vt:lpstr>Self Control</vt:lpstr>
      <vt:lpstr>Self control…</vt:lpstr>
      <vt:lpstr>Self control…</vt:lpstr>
      <vt:lpstr>Self control…</vt:lpstr>
      <vt:lpstr>Self control…</vt:lpstr>
      <vt:lpstr>Self control…</vt:lpstr>
      <vt:lpstr>Self control…</vt:lpstr>
      <vt:lpstr>Self control…</vt:lpstr>
      <vt:lpstr>Self control…</vt:lpstr>
      <vt:lpstr>Self control…</vt:lpstr>
      <vt:lpstr>Self control…</vt:lpstr>
      <vt:lpstr>Self control…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control…</dc:title>
  <dc:creator>Bryan</dc:creator>
  <cp:lastModifiedBy>William Gibson</cp:lastModifiedBy>
  <cp:revision>35</cp:revision>
  <cp:lastPrinted>2023-04-29T16:10:09Z</cp:lastPrinted>
  <dcterms:created xsi:type="dcterms:W3CDTF">2018-04-11T19:35:20Z</dcterms:created>
  <dcterms:modified xsi:type="dcterms:W3CDTF">2023-04-29T16:17:51Z</dcterms:modified>
</cp:coreProperties>
</file>