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6"/>
  </p:handoutMasterIdLst>
  <p:sldIdLst>
    <p:sldId id="256" r:id="rId2"/>
    <p:sldId id="267" r:id="rId3"/>
    <p:sldId id="273" r:id="rId4"/>
    <p:sldId id="258" r:id="rId5"/>
    <p:sldId id="259" r:id="rId6"/>
    <p:sldId id="260" r:id="rId7"/>
    <p:sldId id="268" r:id="rId8"/>
    <p:sldId id="271" r:id="rId9"/>
    <p:sldId id="263" r:id="rId10"/>
    <p:sldId id="264" r:id="rId11"/>
    <p:sldId id="265" r:id="rId12"/>
    <p:sldId id="269" r:id="rId13"/>
    <p:sldId id="270" r:id="rId14"/>
    <p:sldId id="266"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110" d="100"/>
          <a:sy n="110" d="100"/>
        </p:scale>
        <p:origin x="142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09F8B46-10C4-41F1-882E-1A9AAC493A2E}" type="datetimeFigureOut">
              <a:rPr lang="en-US" smtClean="0"/>
              <a:t>3/22/2023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5DB52B-4465-4D1B-9428-483D0B143A31}" type="slidenum">
              <a:rPr lang="en-US" smtClean="0"/>
              <a:t>‹#›</a:t>
            </a:fld>
            <a:endParaRPr lang="en-US"/>
          </a:p>
        </p:txBody>
      </p:sp>
    </p:spTree>
    <p:extLst>
      <p:ext uri="{BB962C8B-B14F-4D97-AF65-F5344CB8AC3E}">
        <p14:creationId xmlns:p14="http://schemas.microsoft.com/office/powerpoint/2010/main" val="1252205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7EBC78-F034-4426-9D9E-4FB77DE0BC14}" type="slidenum">
              <a:rPr lang="en-US" altLang="en-US" smtClean="0"/>
              <a:pPr/>
              <a:t>‹#›</a:t>
            </a:fld>
            <a:endParaRPr lang="en-US"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CF3873-504B-4011-9A85-1E2FD0872991}"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FE8A669-DA80-4990-AE21-3E7A4B6DD21C}"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8B5BBD1-B7F6-4929-8489-549E54A3FF5C}" type="slidenum">
              <a:rPr lang="en-US" altLang="en-US" smtClean="0"/>
              <a:pPr/>
              <a:t>‹#›</a:t>
            </a:fld>
            <a:endParaRPr lang="en-US" alt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04C1048-028F-41D9-9AC0-48251CD52AD1}"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3EB2B7D-B83F-4FE4-BAE2-F2B77C42C93F}"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8F41ECA-AF3C-43BD-889C-CE72E11F76E3}"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5D0DEF2-1E39-45C3-AC99-187ADA4094F1}"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9A125ED-AB13-4E29-8F71-876BDA28689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A3AE965-C4E2-44AA-9BF6-F52722F4D890}"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E9090EA-BE67-43E9-A896-6F15BF6E2EEB}"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71867B6-1E07-4640-AC7B-23289CAAF4F2}"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Togetherness</a:t>
            </a:r>
          </a:p>
        </p:txBody>
      </p:sp>
      <p:sp>
        <p:nvSpPr>
          <p:cNvPr id="3" name="Subtitle 2"/>
          <p:cNvSpPr>
            <a:spLocks noGrp="1"/>
          </p:cNvSpPr>
          <p:nvPr>
            <p:ph sz="quarter" idx="13"/>
          </p:nvPr>
        </p:nvSpPr>
        <p:spPr>
          <a:xfrm>
            <a:off x="457200" y="1600200"/>
            <a:ext cx="8229600" cy="4114800"/>
          </a:xfrm>
        </p:spPr>
        <p:txBody>
          <a:bodyPr anchor="ctr">
            <a:normAutofit/>
          </a:bodyPr>
          <a:lstStyle/>
          <a:p>
            <a:pPr>
              <a:lnSpc>
                <a:spcPct val="125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Very evident among the early Christians.</a:t>
            </a:r>
          </a:p>
          <a:p>
            <a:pPr>
              <a:lnSpc>
                <a:spcPct val="125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Acts describes them as being together, of one accord, of one heart and one soul (2:44, 46; 4:24, 31-32; 5:12; 12:12; 14:27; 15:30; 20:7-8).</a:t>
            </a:r>
          </a:p>
          <a:p>
            <a:pPr>
              <a:lnSpc>
                <a:spcPct val="125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This togetherness (fellowship) grew out of their fellowship with the Father and the Son </a:t>
            </a:r>
            <a:br>
              <a:rPr lang="en-US" sz="2300" dirty="0">
                <a:latin typeface="Lucida Sans Unicode" panose="020B0602030504020204" pitchFamily="34" charset="0"/>
                <a:cs typeface="Lucida Sans Unicode" panose="020B0602030504020204" pitchFamily="34" charset="0"/>
              </a:rPr>
            </a:br>
            <a:r>
              <a:rPr lang="en-US" sz="2300" dirty="0">
                <a:latin typeface="Lucida Sans Unicode" panose="020B0602030504020204" pitchFamily="34" charset="0"/>
                <a:cs typeface="Lucida Sans Unicode" panose="020B0602030504020204" pitchFamily="34" charset="0"/>
              </a:rPr>
              <a:t>(John 17:20-21).</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4480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“Team” Activities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It’s a great opportunity to build up team members.</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“And let us consider one another in order to stir up love and good works, not forsaking the assembling of ourselves TOGETHER, as is the manner of some…” (Heb. 10:24-25).</a:t>
            </a:r>
          </a:p>
          <a:p>
            <a:pPr lvl="1">
              <a:lnSpc>
                <a:spcPct val="125000"/>
              </a:lnSpc>
              <a:spcBef>
                <a:spcPts val="0"/>
              </a:spcBef>
            </a:pPr>
            <a:r>
              <a:rPr lang="en-US" sz="2200" dirty="0">
                <a:solidFill>
                  <a:schemeClr val="tx1"/>
                </a:solidFill>
                <a:latin typeface="Lucida Sans Unicode" panose="020B0602030504020204" pitchFamily="34" charset="0"/>
                <a:cs typeface="Lucida Sans Unicode" panose="020B0602030504020204" pitchFamily="34" charset="0"/>
              </a:rPr>
              <a:t>Romans 1:11-12; 15:30, 32.</a:t>
            </a:r>
          </a:p>
        </p:txBody>
      </p:sp>
    </p:spTree>
    <p:extLst>
      <p:ext uri="{BB962C8B-B14F-4D97-AF65-F5344CB8AC3E}">
        <p14:creationId xmlns:p14="http://schemas.microsoft.com/office/powerpoint/2010/main" val="264148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“Team” Activities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199"/>
            <a:ext cx="8229600" cy="4267201"/>
          </a:xfrm>
        </p:spPr>
        <p:txBody>
          <a:bodyPr anchor="t">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Isolation from the team makes our love grow cold.</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28975"/>
            <a:ext cx="3810000" cy="254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24400" y="3358293"/>
            <a:ext cx="3581400" cy="2289858"/>
          </a:xfrm>
          <a:prstGeom prst="rect">
            <a:avLst/>
          </a:prstGeom>
          <a:noFill/>
        </p:spPr>
        <p:txBody>
          <a:bodyPr wrap="square" rtlCol="0">
            <a:spAutoFit/>
          </a:bodyPr>
          <a:lstStyle/>
          <a:p>
            <a:pPr>
              <a:lnSpc>
                <a:spcPct val="120000"/>
              </a:lnSpc>
            </a:pPr>
            <a:r>
              <a:rPr lang="en-US" sz="2400" dirty="0">
                <a:latin typeface="Lucida Sans Unicode" panose="020B0602030504020204" pitchFamily="34" charset="0"/>
                <a:cs typeface="Lucida Sans Unicode" panose="020B0602030504020204" pitchFamily="34" charset="0"/>
              </a:rPr>
              <a:t>“The whole body, joined and knit TOGETHER by what </a:t>
            </a:r>
            <a:r>
              <a:rPr lang="en-US" sz="2400" b="1" dirty="0">
                <a:latin typeface="Lucida Sans Unicode" panose="020B0602030504020204" pitchFamily="34" charset="0"/>
                <a:cs typeface="Lucida Sans Unicode" panose="020B0602030504020204" pitchFamily="34" charset="0"/>
              </a:rPr>
              <a:t>every</a:t>
            </a:r>
            <a:r>
              <a:rPr lang="en-US" sz="2400" dirty="0">
                <a:latin typeface="Lucida Sans Unicode" panose="020B0602030504020204" pitchFamily="34" charset="0"/>
                <a:cs typeface="Lucida Sans Unicode" panose="020B0602030504020204" pitchFamily="34" charset="0"/>
              </a:rPr>
              <a:t> joint supplies…” (Eph. 4:16).</a:t>
            </a:r>
          </a:p>
        </p:txBody>
      </p:sp>
    </p:spTree>
    <p:extLst>
      <p:ext uri="{BB962C8B-B14F-4D97-AF65-F5344CB8AC3E}">
        <p14:creationId xmlns:p14="http://schemas.microsoft.com/office/powerpoint/2010/main" val="23163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343400"/>
          </a:xfrm>
        </p:spPr>
        <p:txBody>
          <a:bodyPr anchor="ctr">
            <a:no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TOGETHERNESS the Lord longs to see in His people, spiritual fellowship in activities designed to glorify His name and edify us all.</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young Christian give his first talk, wait on the table, lead singing, lead a prayer the first time.</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baptism, the enthusiastic singing which followed, the long line waiting afterwards to encourage this new Christian.</a:t>
            </a:r>
          </a:p>
        </p:txBody>
      </p:sp>
    </p:spTree>
    <p:extLst>
      <p:ext uri="{BB962C8B-B14F-4D97-AF65-F5344CB8AC3E}">
        <p14:creationId xmlns:p14="http://schemas.microsoft.com/office/powerpoint/2010/main" val="40294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The knowledge and wisdom gained from our studies TOGETHER.</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An opportunity to encourage the non-Christians who visited.</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Updates on the work of the church.</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Updates on my brethren—needs they have which I might could have filled.</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Seeing people who came in spite of great difficulty.</a:t>
            </a:r>
          </a:p>
        </p:txBody>
      </p:sp>
    </p:spTree>
    <p:extLst>
      <p:ext uri="{BB962C8B-B14F-4D97-AF65-F5344CB8AC3E}">
        <p14:creationId xmlns:p14="http://schemas.microsoft.com/office/powerpoint/2010/main" val="34721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The Final Gathering</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“Now, brethren, concerning the coming of our Lord Jesus Christ and our gathering TOGETHER to Him…” (2 Thess. 2:1).</a:t>
            </a:r>
          </a:p>
          <a:p>
            <a:pPr>
              <a:lnSpc>
                <a:spcPct val="125000"/>
              </a:lnSpc>
              <a:spcBef>
                <a:spcPts val="0"/>
              </a:spcBef>
              <a:spcAft>
                <a:spcPts val="900"/>
              </a:spcAft>
            </a:pPr>
            <a:r>
              <a:rPr lang="en-US" sz="2300" dirty="0">
                <a:solidFill>
                  <a:schemeClr val="tx1"/>
                </a:solidFill>
                <a:latin typeface="Lucida Sans Unicode" panose="020B0602030504020204" pitchFamily="34" charset="0"/>
                <a:cs typeface="Lucida Sans Unicode" panose="020B0602030504020204" pitchFamily="34" charset="0"/>
              </a:rPr>
              <a:t>Will we be gathered TOGETHER with the other saints </a:t>
            </a:r>
            <a:r>
              <a:rPr lang="en-US" sz="2300" b="1" dirty="0">
                <a:solidFill>
                  <a:schemeClr val="tx1"/>
                </a:solidFill>
                <a:latin typeface="Lucida Sans Unicode" panose="020B0602030504020204" pitchFamily="34" charset="0"/>
                <a:cs typeface="Lucida Sans Unicode" panose="020B0602030504020204" pitchFamily="34" charset="0"/>
              </a:rPr>
              <a:t>then</a:t>
            </a:r>
            <a:r>
              <a:rPr lang="en-US" sz="2300" dirty="0">
                <a:solidFill>
                  <a:schemeClr val="tx1"/>
                </a:solidFill>
                <a:latin typeface="Lucida Sans Unicode" panose="020B0602030504020204" pitchFamily="34" charset="0"/>
                <a:cs typeface="Lucida Sans Unicode" panose="020B0602030504020204" pitchFamily="34" charset="0"/>
              </a:rPr>
              <a:t>, if we lack the desire to gather TOGETHER with them </a:t>
            </a:r>
            <a:r>
              <a:rPr lang="en-US" sz="2300" b="1" dirty="0">
                <a:solidFill>
                  <a:schemeClr val="tx1"/>
                </a:solidFill>
                <a:latin typeface="Lucida Sans Unicode" panose="020B0602030504020204" pitchFamily="34" charset="0"/>
                <a:cs typeface="Lucida Sans Unicode" panose="020B0602030504020204" pitchFamily="34" charset="0"/>
              </a:rPr>
              <a:t>now</a:t>
            </a:r>
            <a:r>
              <a:rPr lang="en-US" sz="2300" dirty="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It’s hard to see the value of this fellowship in eternity when we don’t see the value of this </a:t>
            </a:r>
            <a:r>
              <a:rPr lang="en-US" sz="2300" b="1" dirty="0">
                <a:latin typeface="Lucida Sans Unicode" panose="020B0602030504020204" pitchFamily="34" charset="0"/>
                <a:cs typeface="Lucida Sans Unicode" panose="020B0602030504020204" pitchFamily="34" charset="0"/>
              </a:rPr>
              <a:t>present</a:t>
            </a:r>
            <a:r>
              <a:rPr lang="en-US" sz="2300" dirty="0">
                <a:latin typeface="Lucida Sans Unicode" panose="020B0602030504020204" pitchFamily="34" charset="0"/>
                <a:cs typeface="Lucida Sans Unicode" panose="020B0602030504020204" pitchFamily="34" charset="0"/>
              </a:rPr>
              <a:t> fellowship.</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9641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229600" cy="1752600"/>
          </a:xfrm>
        </p:spPr>
        <p:txBody>
          <a:bodyPr anchor="ctr">
            <a:normAutofit/>
          </a:bodyPr>
          <a:lstStyle/>
          <a:p>
            <a:pPr>
              <a:lnSpc>
                <a:spcPct val="125000"/>
              </a:lnSpc>
              <a:spcBef>
                <a:spcPts val="0"/>
              </a:spcBef>
              <a:spcAft>
                <a:spcPts val="0"/>
              </a:spcAft>
            </a:pPr>
            <a:r>
              <a:rPr lang="en-US" sz="2600" dirty="0">
                <a:solidFill>
                  <a:schemeClr val="tx1"/>
                </a:solidFill>
                <a:latin typeface="Lucida Sans Unicode" panose="020B0602030504020204" pitchFamily="34" charset="0"/>
                <a:cs typeface="Lucida Sans Unicode" panose="020B0602030504020204" pitchFamily="34" charset="0"/>
              </a:rPr>
              <a:t>Especially as it relates to attendance,</a:t>
            </a:r>
            <a:br>
              <a:rPr lang="en-US" sz="2600" dirty="0">
                <a:solidFill>
                  <a:schemeClr val="tx1"/>
                </a:solidFill>
                <a:latin typeface="Lucida Sans Unicode" panose="020B0602030504020204" pitchFamily="34" charset="0"/>
                <a:cs typeface="Lucida Sans Unicode" panose="020B0602030504020204" pitchFamily="34" charset="0"/>
              </a:rPr>
            </a:br>
            <a:r>
              <a:rPr lang="en-US" sz="2600" dirty="0">
                <a:solidFill>
                  <a:schemeClr val="tx1"/>
                </a:solidFill>
                <a:latin typeface="Lucida Sans Unicode" panose="020B0602030504020204" pitchFamily="34" charset="0"/>
                <a:cs typeface="Lucida Sans Unicode" panose="020B0602030504020204" pitchFamily="34" charset="0"/>
              </a:rPr>
              <a:t>or coming TOGETHER to study and </a:t>
            </a:r>
            <a:br>
              <a:rPr lang="en-US" sz="2600" dirty="0">
                <a:solidFill>
                  <a:schemeClr val="tx1"/>
                </a:solidFill>
                <a:latin typeface="Lucida Sans Unicode" panose="020B0602030504020204" pitchFamily="34" charset="0"/>
                <a:cs typeface="Lucida Sans Unicode" panose="020B0602030504020204" pitchFamily="34" charset="0"/>
              </a:rPr>
            </a:br>
            <a:r>
              <a:rPr lang="en-US" sz="2600" dirty="0">
                <a:solidFill>
                  <a:schemeClr val="tx1"/>
                </a:solidFill>
                <a:latin typeface="Lucida Sans Unicode" panose="020B0602030504020204" pitchFamily="34" charset="0"/>
                <a:cs typeface="Lucida Sans Unicode" panose="020B0602030504020204" pitchFamily="34" charset="0"/>
              </a:rPr>
              <a:t>engage in other spiritual activities.</a:t>
            </a:r>
          </a:p>
        </p:txBody>
      </p:sp>
      <p:sp>
        <p:nvSpPr>
          <p:cNvPr id="2" name="Title 1"/>
          <p:cNvSpPr>
            <a:spLocks noGrp="1"/>
          </p:cNvSpPr>
          <p:nvPr>
            <p:ph type="ctrTitle"/>
          </p:nvPr>
        </p:nvSpPr>
        <p:spPr/>
        <p:txBody>
          <a:bodyPr anchor="ctr"/>
          <a:lstStyle/>
          <a:p>
            <a:r>
              <a:rPr lang="en-US" sz="4000" cap="none" dirty="0">
                <a:solidFill>
                  <a:schemeClr val="tx1"/>
                </a:solidFill>
                <a:latin typeface="Lucida Sans Unicode" panose="020B0602030504020204" pitchFamily="34" charset="0"/>
                <a:cs typeface="Lucida Sans Unicode" panose="020B0602030504020204" pitchFamily="34" charset="0"/>
              </a:rPr>
              <a:t>Togetherness in the Lord</a:t>
            </a:r>
          </a:p>
        </p:txBody>
      </p:sp>
    </p:spTree>
    <p:extLst>
      <p:ext uri="{BB962C8B-B14F-4D97-AF65-F5344CB8AC3E}">
        <p14:creationId xmlns:p14="http://schemas.microsoft.com/office/powerpoint/2010/main" val="252235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Key Element in God’s Eternal Plan</a:t>
            </a: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“To gather TOGETHER in one all things in Christ” (Eph. 1:10). Ephesians 2:16.</a:t>
            </a:r>
          </a:p>
          <a:p>
            <a:pPr lvl="1">
              <a:lnSpc>
                <a:spcPct val="125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Speaks to the togetherness we have in the one body, the fellowship we have with all the saints in every place and from every age.</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What a wonderful blessing this is!</a:t>
            </a:r>
          </a:p>
        </p:txBody>
      </p:sp>
    </p:spTree>
    <p:extLst>
      <p:ext uri="{BB962C8B-B14F-4D97-AF65-F5344CB8AC3E}">
        <p14:creationId xmlns:p14="http://schemas.microsoft.com/office/powerpoint/2010/main" val="18657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God’s Plan for Togetherness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Goes beyond the TOGETHERNESS in one body.</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Acts 20:6-8</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 Corinthians 14:23.</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NOT the universal church, or the one body…</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But a local church, here the church at Corinth.</a:t>
            </a:r>
          </a:p>
        </p:txBody>
      </p:sp>
    </p:spTree>
    <p:extLst>
      <p:ext uri="{BB962C8B-B14F-4D97-AF65-F5344CB8AC3E}">
        <p14:creationId xmlns:p14="http://schemas.microsoft.com/office/powerpoint/2010/main" val="240318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Together When Not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30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“Joined TOGETHER in the same mind and in the same judgment” (1 Cor. 1:10)</a:t>
            </a:r>
            <a:r>
              <a:rPr lang="en-US" sz="2300" dirty="0">
                <a:latin typeface="Lucida Sans Unicode" panose="020B0602030504020204" pitchFamily="34" charset="0"/>
                <a:cs typeface="Lucida Sans Unicode" panose="020B0602030504020204" pitchFamily="34" charset="0"/>
              </a:rPr>
              <a:t>; “with one mind striving TOGETHER for the faith of the gospel” </a:t>
            </a:r>
            <a:br>
              <a:rPr lang="en-US" sz="2300" dirty="0">
                <a:latin typeface="Lucida Sans Unicode" panose="020B0602030504020204" pitchFamily="34" charset="0"/>
                <a:cs typeface="Lucida Sans Unicode" panose="020B0602030504020204" pitchFamily="34" charset="0"/>
              </a:rPr>
            </a:br>
            <a:r>
              <a:rPr lang="en-US" sz="2300" dirty="0">
                <a:latin typeface="Lucida Sans Unicode" panose="020B0602030504020204" pitchFamily="34" charset="0"/>
                <a:cs typeface="Lucida Sans Unicode" panose="020B0602030504020204" pitchFamily="34" charset="0"/>
              </a:rPr>
              <a:t>(Phil. 1:27); “knit TOGETHER in love” (Col. 2:2).</a:t>
            </a:r>
          </a:p>
          <a:p>
            <a:pPr>
              <a:lnSpc>
                <a:spcPct val="130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TOGETHER, then, in heart, purpose, and conviction.</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2238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People who are this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Look forward to the times when they can actually </a:t>
            </a:r>
            <a:r>
              <a:rPr lang="en-US" sz="2300" b="1" dirty="0">
                <a:latin typeface="Lucida Sans Unicode" panose="020B0602030504020204" pitchFamily="34" charset="0"/>
                <a:cs typeface="Lucida Sans Unicode" panose="020B0602030504020204" pitchFamily="34" charset="0"/>
              </a:rPr>
              <a:t>be</a:t>
            </a:r>
            <a:r>
              <a:rPr lang="en-US" sz="2300" dirty="0">
                <a:latin typeface="Lucida Sans Unicode" panose="020B0602030504020204" pitchFamily="34" charset="0"/>
                <a:cs typeface="Lucida Sans Unicode" panose="020B0602030504020204" pitchFamily="34" charset="0"/>
              </a:rPr>
              <a:t> TOGETHER, in the same location.</a:t>
            </a:r>
          </a:p>
          <a:p>
            <a:pPr>
              <a:lnSpc>
                <a:spcPct val="125000"/>
              </a:lnSpc>
              <a:spcBef>
                <a:spcPts val="0"/>
              </a:spcBef>
              <a:spcAft>
                <a:spcPts val="1200"/>
              </a:spcAft>
            </a:pPr>
            <a:r>
              <a:rPr lang="en-US" sz="2300" dirty="0">
                <a:solidFill>
                  <a:schemeClr val="tx1"/>
                </a:solidFill>
                <a:latin typeface="Lucida Sans Unicode" panose="020B0602030504020204" pitchFamily="34" charset="0"/>
                <a:cs typeface="Lucida Sans Unicode" panose="020B0602030504020204" pitchFamily="34" charset="0"/>
              </a:rPr>
              <a:t>And isn’t it great when the “whole church” (every member) comes together?</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A local church is a TEAM of saints who work and worship TOGETHER.</a:t>
            </a:r>
          </a:p>
          <a:p>
            <a:pPr lvl="1">
              <a:lnSpc>
                <a:spcPct val="125000"/>
              </a:lnSpc>
              <a:spcBef>
                <a:spcPts val="0"/>
              </a:spcBef>
              <a:spcAft>
                <a:spcPts val="1200"/>
              </a:spcAft>
            </a:pPr>
            <a:r>
              <a:rPr lang="en-US" sz="2300" dirty="0">
                <a:solidFill>
                  <a:schemeClr val="tx1"/>
                </a:solidFill>
                <a:latin typeface="Lucida Sans Unicode" panose="020B0602030504020204" pitchFamily="34" charset="0"/>
                <a:cs typeface="Lucida Sans Unicode" panose="020B0602030504020204" pitchFamily="34" charset="0"/>
              </a:rPr>
              <a:t>Need ALL the team members to make this work.</a:t>
            </a:r>
          </a:p>
        </p:txBody>
      </p:sp>
    </p:spTree>
    <p:extLst>
      <p:ext uri="{BB962C8B-B14F-4D97-AF65-F5344CB8AC3E}">
        <p14:creationId xmlns:p14="http://schemas.microsoft.com/office/powerpoint/2010/main" val="5856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part from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933450"/>
            <a:ext cx="7847076" cy="4496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65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“Team” Activities</a:t>
            </a:r>
            <a:endParaRPr lang="en-US" sz="32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them—for several reasons.</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On the first day of the week, we can sing and pray TOGETHER, study TOGETHER, eat the Lord’s supper TOGETHER, and give to the Lord while we reflect TOGETHER on how much He has given to us.</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What about the Bible classes, and the other periods of worship?</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3228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“Team” Activities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solidFill>
                  <a:schemeClr val="tx1"/>
                </a:solidFill>
                <a:latin typeface="Lucida Sans Unicode" panose="020B0602030504020204" pitchFamily="34" charset="0"/>
                <a:cs typeface="Lucida Sans Unicode" panose="020B0602030504020204" pitchFamily="34" charset="0"/>
              </a:rPr>
              <a:t>Occasions like these actually draw us closer TOGETHER.</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“When we meet in sweet communion where the feast divine is spread, hearts are brought in closer union while partaking of the bread.”</a:t>
            </a:r>
          </a:p>
          <a:p>
            <a:pPr lvl="1">
              <a:lnSpc>
                <a:spcPct val="125000"/>
              </a:lnSpc>
              <a:spcBef>
                <a:spcPts val="0"/>
              </a:spcBef>
            </a:pPr>
            <a:r>
              <a:rPr lang="en-US" sz="2200" dirty="0">
                <a:solidFill>
                  <a:schemeClr val="tx1"/>
                </a:solidFill>
                <a:latin typeface="Lucida Sans Unicode" panose="020B0602030504020204" pitchFamily="34" charset="0"/>
                <a:cs typeface="Lucida Sans Unicode" panose="020B0602030504020204" pitchFamily="34" charset="0"/>
              </a:rPr>
              <a:t>“May we all in spirit—all with one accord, take this cup of blessing, given by the Lord.”</a:t>
            </a:r>
          </a:p>
        </p:txBody>
      </p:sp>
    </p:spTree>
    <p:extLst>
      <p:ext uri="{BB962C8B-B14F-4D97-AF65-F5344CB8AC3E}">
        <p14:creationId xmlns:p14="http://schemas.microsoft.com/office/powerpoint/2010/main" val="221126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1530</TotalTime>
  <Words>810</Words>
  <Application>Microsoft Office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Century Gothic</vt:lpstr>
      <vt:lpstr>Lucida Sans Unicode</vt:lpstr>
      <vt:lpstr>Wingdings</vt:lpstr>
      <vt:lpstr>Horizon</vt:lpstr>
      <vt:lpstr>Togetherness</vt:lpstr>
      <vt:lpstr>Togetherness in the Lord</vt:lpstr>
      <vt:lpstr>Key Element in God’s Eternal Plan</vt:lpstr>
      <vt:lpstr>God’s Plan for Togetherness</vt:lpstr>
      <vt:lpstr>Together When Not Together</vt:lpstr>
      <vt:lpstr>People who are this TOGETHER…</vt:lpstr>
      <vt:lpstr>PowerPoint Presentation</vt:lpstr>
      <vt:lpstr>“Team” Activities</vt:lpstr>
      <vt:lpstr>“Team” Activities</vt:lpstr>
      <vt:lpstr>“Team” Activities</vt:lpstr>
      <vt:lpstr>“Team” Activities</vt:lpstr>
      <vt:lpstr>What Did I Miss?</vt:lpstr>
      <vt:lpstr>What Did I Miss?</vt:lpstr>
      <vt:lpstr>The Final Gathering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Togetherness in the Lord</dc:title>
  <dc:creator>Bryan</dc:creator>
  <cp:lastModifiedBy>William Gibson</cp:lastModifiedBy>
  <cp:revision>51</cp:revision>
  <cp:lastPrinted>2023-03-14T16:20:49Z</cp:lastPrinted>
  <dcterms:created xsi:type="dcterms:W3CDTF">2016-09-22T14:54:06Z</dcterms:created>
  <dcterms:modified xsi:type="dcterms:W3CDTF">2023-03-22T14:51:31Z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