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68" r:id="rId9"/>
    <p:sldId id="270" r:id="rId10"/>
    <p:sldId id="272" r:id="rId11"/>
    <p:sldId id="269" r:id="rId12"/>
    <p:sldId id="264" r:id="rId13"/>
    <p:sldId id="265" r:id="rId14"/>
    <p:sldId id="271" r:id="rId15"/>
    <p:sldId id="26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266AE4-3171-4E93-985B-0D34A2AFA8D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9D2E89-9804-4121-97F8-F5FCECE9F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74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064ECD-A2C4-4712-895A-450C0265797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7FF3F7-EC87-46CC-B0EE-34CCF369280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l">
              <a:lnSpc>
                <a:spcPct val="120000"/>
              </a:lnSpc>
            </a:pPr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“Why Don’t You Use Instrumental Music in Your Worship?”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look, first, at ALL the N.T. passages that speak of the type music we should offer to God.</a:t>
            </a:r>
          </a:p>
        </p:txBody>
      </p:sp>
    </p:spTree>
    <p:extLst>
      <p:ext uri="{BB962C8B-B14F-4D97-AF65-F5344CB8AC3E}">
        <p14:creationId xmlns:p14="http://schemas.microsoft.com/office/powerpoint/2010/main" val="116501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Some Have Sought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use of the Greek word, “psallo,” in Ephesians 5:19 (“singing and making melody (psallo) in your heart”).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Actually, what is “pulled” or “plucked” is specified.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“singing and making melody </a:t>
            </a:r>
            <a:r>
              <a:rPr lang="en-US" sz="21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your heart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the Lord” (Eph. 5:19, NASV).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“Make melody to Him </a:t>
            </a:r>
            <a:r>
              <a:rPr lang="en-US" sz="21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an instrument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ten strings” (Psalms 33:2).</a:t>
            </a:r>
          </a:p>
        </p:txBody>
      </p:sp>
    </p:spTree>
    <p:extLst>
      <p:ext uri="{BB962C8B-B14F-4D97-AF65-F5344CB8AC3E}">
        <p14:creationId xmlns:p14="http://schemas.microsoft.com/office/powerpoint/2010/main" val="183787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Some Have Sought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use of the Greek word, “psallo,” in Ephesians 5:19 (“singing and making melody (psallo) in your heart”).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“Psallo” is translated “sing” in Romans 15:9 and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14:15; and “sing psalms” or “sing praises” in James 5:13.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“psallo” required an instrument, we would ALL have to play one.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6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Some Have Sought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assertion that instruments are merely an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aid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singing (glasses to seeing, cane to walking).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 aid is authorized only if the thing being aided is authorized (trays for the Lord’s supper, classrooms, etc.).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 certainly use things to aid us in singing (pitch pipes, song books).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really boils down to this question: can we sing AND play?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the Lord is specific, we must specifically do what He says (e. g., the instructions given to Noah).</a:t>
            </a:r>
          </a:p>
        </p:txBody>
      </p:sp>
    </p:spTree>
    <p:extLst>
      <p:ext uri="{BB962C8B-B14F-4D97-AF65-F5344CB8AC3E}">
        <p14:creationId xmlns:p14="http://schemas.microsoft.com/office/powerpoint/2010/main" val="8861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Some Have Sought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fact that God doesn’t say NOT to use instruments.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if we included everything God didn’t specifically forbid?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must abide within the doctrine of Christ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John 2:24; 2 John 1:9), which means that we cannot add to, take from, or change in any way what is revealed in the N.T. (Rev. 22:18-19; Gal. 3:15; 1:6-9).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are limited to what is written!</a:t>
            </a:r>
          </a:p>
        </p:txBody>
      </p:sp>
    </p:spTree>
    <p:extLst>
      <p:ext uri="{BB962C8B-B14F-4D97-AF65-F5344CB8AC3E}">
        <p14:creationId xmlns:p14="http://schemas.microsoft.com/office/powerpoint/2010/main" val="401019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Interesting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 proceed beyond what we are there warranted by him [Paul] is not only, I must say, unadvised zeal, but wicked and perverse obstinacy.”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Calvin, in his commentary on Psalms 33.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“With no command, example, or any indication whatsoever that the Lord desires instrumental music in public worship, we have no warrant for their use.”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Price, a Baptist preacher, </a:t>
            </a:r>
            <a:r>
              <a:rPr lang="en-US" sz="22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Old Light on New Worship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551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ct val="125000"/>
              </a:lnSpc>
            </a:pPr>
            <a:r>
              <a:rPr lang="en-US" sz="3200" b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“Why Don’t You Use Instrumental </a:t>
            </a:r>
            <a:br>
              <a:rPr lang="en-US" sz="3200" b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b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Music in Your Worship?”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DO you use them?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Please show me the authority for such.</a:t>
            </a:r>
          </a:p>
        </p:txBody>
      </p:sp>
    </p:spTree>
    <p:extLst>
      <p:ext uri="{BB962C8B-B14F-4D97-AF65-F5344CB8AC3E}">
        <p14:creationId xmlns:p14="http://schemas.microsoft.com/office/powerpoint/2010/main" val="161001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New Testament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at midnight Paul and Silas were praying and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hymns to God, and the prisoners were listening to them” (Acts 16:25).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that the Gentiles might glorify God for His mercy, as it is written, ‘For this reason I will confess to You among the Gentiles, and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Your name’” (Romans 15:9, which quotes from 2 Sam. 22:50 and Psa. 18:49).</a:t>
            </a:r>
          </a:p>
        </p:txBody>
      </p:sp>
    </p:spTree>
    <p:extLst>
      <p:ext uri="{BB962C8B-B14F-4D97-AF65-F5344CB8AC3E}">
        <p14:creationId xmlns:p14="http://schemas.microsoft.com/office/powerpoint/2010/main" val="181900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New Testament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is the conclusion then? I will pray with the spirit, and I will pray with the understanding. I will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the spirit, and I will also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the understanding” (1 Corinthians 14:15).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“speaking to one another in psalms and hymns and spiritual songs,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making melody in your heart to the Lord” (Ephesians 5:19).</a:t>
            </a:r>
          </a:p>
        </p:txBody>
      </p:sp>
    </p:spTree>
    <p:extLst>
      <p:ext uri="{BB962C8B-B14F-4D97-AF65-F5344CB8AC3E}">
        <p14:creationId xmlns:p14="http://schemas.microsoft.com/office/powerpoint/2010/main" val="186582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New Testament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the word of Christ dwell in you richly in all wisdom, teaching and admonishing one another in psalms and hymns and spiritual songs,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grace in your hearts to the Lord” (Colossians 3:16).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“saying: I will declare Your name to My brethren; in the midst of the assembly I will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praise to You” (Hebrews 2:12, quoting from Psalms 22:22).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“Is anyone among you suffering? Let him pray. Is anyone cheerful? Let him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psalms” (James 5:13).</a:t>
            </a:r>
          </a:p>
        </p:txBody>
      </p:sp>
    </p:spTree>
    <p:extLst>
      <p:ext uri="{BB962C8B-B14F-4D97-AF65-F5344CB8AC3E}">
        <p14:creationId xmlns:p14="http://schemas.microsoft.com/office/powerpoint/2010/main" val="9236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Observations From These 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did NOT include two verses (Matthew 26:30; Mark 14:26), because they refer to a time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before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church was established.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when they [Jesus and His apostles] had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sung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 hymn, they went out to the Mount of Olives.”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do not all bear directly on public worship 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(Acts 16:25; James 5:13).</a:t>
            </a:r>
          </a:p>
        </p:txBody>
      </p:sp>
    </p:spTree>
    <p:extLst>
      <p:ext uri="{BB962C8B-B14F-4D97-AF65-F5344CB8AC3E}">
        <p14:creationId xmlns:p14="http://schemas.microsoft.com/office/powerpoint/2010/main" val="89995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Observations From These 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do, though, is authorize singing.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NONE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them authorize playing an instrument.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Christians, at least for many years, had no trouble understanding these instructions.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Historical evidence is clear that local churches did not use instruments until at least several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centuries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later.</a:t>
            </a:r>
          </a:p>
        </p:txBody>
      </p:sp>
    </p:spTree>
    <p:extLst>
      <p:ext uri="{BB962C8B-B14F-4D97-AF65-F5344CB8AC3E}">
        <p14:creationId xmlns:p14="http://schemas.microsoft.com/office/powerpoint/2010/main" val="40884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Some Have Sought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Old Testament.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Instruments were certainly used in O.T. worship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Chron. 29:25), but the O.T. was “a shadow of things to come” (Col. 2:17)—not a source of authority.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Anyone interested in restoring all the elements of O.T. worship? (e.g., animal sacrifices, separate priesthood).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Interesting that none of those quotes from the O.T. we read earlier didn’t include any references to instrumental music.</a:t>
            </a:r>
          </a:p>
        </p:txBody>
      </p:sp>
    </p:spTree>
    <p:extLst>
      <p:ext uri="{BB962C8B-B14F-4D97-AF65-F5344CB8AC3E}">
        <p14:creationId xmlns:p14="http://schemas.microsoft.com/office/powerpoint/2010/main" val="165803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Some Have Sought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highly figurative throne scenes described in the Book of Revelation (“harps” in 5:8; 14:2; 15:2).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bearing on what we do in worship today?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Should we also wear white robes (7:13-14)?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Carry golden bowls full of incense (5:8)?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Bring the ark of the covenant into our assemblies (11:19)?</a:t>
            </a:r>
          </a:p>
        </p:txBody>
      </p:sp>
    </p:spTree>
    <p:extLst>
      <p:ext uri="{BB962C8B-B14F-4D97-AF65-F5344CB8AC3E}">
        <p14:creationId xmlns:p14="http://schemas.microsoft.com/office/powerpoint/2010/main" val="84397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Some Have Sought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use of the Greek word, “psallo,” in Ephesians 5:19 (“singing and making melody (psallo) in your heart”).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Thayer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1) to pluck off, pull out; 2) to cause to vibrate by touching, to twang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Used in ancient Greek literature to refer to pulling or plucking one’s hair, a chalk line, etc.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Septuagint “</a:t>
            </a:r>
            <a:r>
              <a:rPr lang="en-US" sz="21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psallo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”, at least in some cases, refers to strictly vocal music (Psalms 135:3; 138:1; 146:2).</a:t>
            </a:r>
          </a:p>
        </p:txBody>
      </p:sp>
    </p:spTree>
    <p:extLst>
      <p:ext uri="{BB962C8B-B14F-4D97-AF65-F5344CB8AC3E}">
        <p14:creationId xmlns:p14="http://schemas.microsoft.com/office/powerpoint/2010/main" val="102604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1122</TotalTime>
  <Words>1147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Lucida Sans Unicode</vt:lpstr>
      <vt:lpstr>Wingdings 2</vt:lpstr>
      <vt:lpstr>Flow</vt:lpstr>
      <vt:lpstr>“Why Don’t You Use Instrumental Music in Your Worship?”</vt:lpstr>
      <vt:lpstr>New Testament Passages</vt:lpstr>
      <vt:lpstr>New Testament Passages</vt:lpstr>
      <vt:lpstr>New Testament Passages</vt:lpstr>
      <vt:lpstr>Observations From These Verses</vt:lpstr>
      <vt:lpstr>Observations From These Verses</vt:lpstr>
      <vt:lpstr>Where Some Have Sought Authority</vt:lpstr>
      <vt:lpstr>Where Some Have Sought Authority</vt:lpstr>
      <vt:lpstr>Where Some Have Sought Authority</vt:lpstr>
      <vt:lpstr>Where Some Have Sought Authority</vt:lpstr>
      <vt:lpstr>Where Some Have Sought Authority</vt:lpstr>
      <vt:lpstr>Where Some Have Sought Authority</vt:lpstr>
      <vt:lpstr>Where Some Have Sought Authority</vt:lpstr>
      <vt:lpstr>Interesting Quotes</vt:lpstr>
      <vt:lpstr>“Why Don’t You Use Instrumental  Music in Your Worship?”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“Why Don’t You Use Instrumental Music in Your Worship?”</dc:title>
  <dc:creator>Bryan</dc:creator>
  <cp:lastModifiedBy>William Gibson</cp:lastModifiedBy>
  <cp:revision>43</cp:revision>
  <cp:lastPrinted>2023-06-23T21:11:10Z</cp:lastPrinted>
  <dcterms:created xsi:type="dcterms:W3CDTF">2013-05-13T16:18:37Z</dcterms:created>
  <dcterms:modified xsi:type="dcterms:W3CDTF">2023-06-27T13:58:03Z</dcterms:modified>
</cp:coreProperties>
</file>