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94" r:id="rId3"/>
    <p:sldId id="297" r:id="rId4"/>
    <p:sldId id="298" r:id="rId5"/>
    <p:sldId id="296" r:id="rId6"/>
    <p:sldId id="300" r:id="rId7"/>
    <p:sldId id="301" r:id="rId8"/>
    <p:sldId id="302" r:id="rId9"/>
    <p:sldId id="303" r:id="rId10"/>
    <p:sldId id="304" r:id="rId11"/>
    <p:sldId id="305" r:id="rId12"/>
  </p:sldIdLst>
  <p:sldSz cx="12192000" cy="6858000"/>
  <p:notesSz cx="7004050" cy="929005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Sitka Small" pitchFamily="2"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18" d="100"/>
          <a:sy n="118" d="100"/>
        </p:scale>
        <p:origin x="126"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64D7FA35-CB4F-4C18-B863-EB539B22BAB1}" type="datetimeFigureOut">
              <a:rPr lang="en-US" smtClean="0"/>
              <a:t>7/25/2023</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CEFE5BAF-2D34-47F3-9A54-AFE6CAEA5A92}" type="slidenum">
              <a:rPr lang="en-US" smtClean="0"/>
              <a:t>‹#›</a:t>
            </a:fld>
            <a:endParaRPr lang="en-US"/>
          </a:p>
        </p:txBody>
      </p:sp>
    </p:spTree>
    <p:extLst>
      <p:ext uri="{BB962C8B-B14F-4D97-AF65-F5344CB8AC3E}">
        <p14:creationId xmlns:p14="http://schemas.microsoft.com/office/powerpoint/2010/main" val="43396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F7C5A-FE3B-74A5-7BE9-E200AB4C2B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D40DAB-EDB9-489D-362D-A0D95066E7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29A11D-AE7A-2AF8-3AD0-50F9FE643BBA}"/>
              </a:ext>
            </a:extLst>
          </p:cNvPr>
          <p:cNvSpPr>
            <a:spLocks noGrp="1"/>
          </p:cNvSpPr>
          <p:nvPr>
            <p:ph type="dt" sz="half" idx="10"/>
          </p:nvPr>
        </p:nvSpPr>
        <p:spPr/>
        <p:txBody>
          <a:bodyPr/>
          <a:lstStyle/>
          <a:p>
            <a:fld id="{5DCB9FC9-051D-48C9-9917-F3C63E783D91}" type="datetimeFigureOut">
              <a:rPr lang="en-US" smtClean="0"/>
              <a:t>7/25/2023</a:t>
            </a:fld>
            <a:endParaRPr lang="en-US"/>
          </a:p>
        </p:txBody>
      </p:sp>
      <p:sp>
        <p:nvSpPr>
          <p:cNvPr id="5" name="Footer Placeholder 4">
            <a:extLst>
              <a:ext uri="{FF2B5EF4-FFF2-40B4-BE49-F238E27FC236}">
                <a16:creationId xmlns:a16="http://schemas.microsoft.com/office/drawing/2014/main" id="{D50C9B31-3C57-2222-F5F1-FC8BC5C46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4634A-DF65-1570-8497-7D7FBD9F181B}"/>
              </a:ext>
            </a:extLst>
          </p:cNvPr>
          <p:cNvSpPr>
            <a:spLocks noGrp="1"/>
          </p:cNvSpPr>
          <p:nvPr>
            <p:ph type="sldNum" sz="quarter" idx="12"/>
          </p:nvPr>
        </p:nvSpPr>
        <p:spPr/>
        <p:txBody>
          <a:bodyPr/>
          <a:lstStyle/>
          <a:p>
            <a:fld id="{D896180A-26D7-42D3-8F3B-B29C45513786}" type="slidenum">
              <a:rPr lang="en-US" smtClean="0"/>
              <a:t>‹#›</a:t>
            </a:fld>
            <a:endParaRPr lang="en-US"/>
          </a:p>
        </p:txBody>
      </p:sp>
    </p:spTree>
    <p:extLst>
      <p:ext uri="{BB962C8B-B14F-4D97-AF65-F5344CB8AC3E}">
        <p14:creationId xmlns:p14="http://schemas.microsoft.com/office/powerpoint/2010/main" val="85061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2B04-C1A8-F454-68B0-F87B84CF4C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FFD93-C038-64C0-991C-7B3BC711B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6006B-0C36-C12A-EC2F-ED87DABCD367}"/>
              </a:ext>
            </a:extLst>
          </p:cNvPr>
          <p:cNvSpPr>
            <a:spLocks noGrp="1"/>
          </p:cNvSpPr>
          <p:nvPr>
            <p:ph type="dt" sz="half" idx="10"/>
          </p:nvPr>
        </p:nvSpPr>
        <p:spPr/>
        <p:txBody>
          <a:bodyPr/>
          <a:lstStyle/>
          <a:p>
            <a:fld id="{5DCB9FC9-051D-48C9-9917-F3C63E783D91}" type="datetimeFigureOut">
              <a:rPr lang="en-US" smtClean="0"/>
              <a:t>7/25/2023</a:t>
            </a:fld>
            <a:endParaRPr lang="en-US"/>
          </a:p>
        </p:txBody>
      </p:sp>
      <p:sp>
        <p:nvSpPr>
          <p:cNvPr id="5" name="Footer Placeholder 4">
            <a:extLst>
              <a:ext uri="{FF2B5EF4-FFF2-40B4-BE49-F238E27FC236}">
                <a16:creationId xmlns:a16="http://schemas.microsoft.com/office/drawing/2014/main" id="{2B0164E5-E12E-20A9-3B7B-C2CF3AE1B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7A4BE-6F93-68DB-B904-21D3A9EC39ED}"/>
              </a:ext>
            </a:extLst>
          </p:cNvPr>
          <p:cNvSpPr>
            <a:spLocks noGrp="1"/>
          </p:cNvSpPr>
          <p:nvPr>
            <p:ph type="sldNum" sz="quarter" idx="12"/>
          </p:nvPr>
        </p:nvSpPr>
        <p:spPr/>
        <p:txBody>
          <a:bodyPr/>
          <a:lstStyle/>
          <a:p>
            <a:fld id="{D896180A-26D7-42D3-8F3B-B29C45513786}" type="slidenum">
              <a:rPr lang="en-US" smtClean="0"/>
              <a:t>‹#›</a:t>
            </a:fld>
            <a:endParaRPr lang="en-US"/>
          </a:p>
        </p:txBody>
      </p:sp>
    </p:spTree>
    <p:extLst>
      <p:ext uri="{BB962C8B-B14F-4D97-AF65-F5344CB8AC3E}">
        <p14:creationId xmlns:p14="http://schemas.microsoft.com/office/powerpoint/2010/main" val="81470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F1E350-1759-1A28-E32D-03D65B58F5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E3757A-2A79-6B3A-4DF9-D5A9732EB0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0B6A4-08DF-E8ED-8BC2-0617BA2D775C}"/>
              </a:ext>
            </a:extLst>
          </p:cNvPr>
          <p:cNvSpPr>
            <a:spLocks noGrp="1"/>
          </p:cNvSpPr>
          <p:nvPr>
            <p:ph type="dt" sz="half" idx="10"/>
          </p:nvPr>
        </p:nvSpPr>
        <p:spPr/>
        <p:txBody>
          <a:bodyPr/>
          <a:lstStyle/>
          <a:p>
            <a:fld id="{5DCB9FC9-051D-48C9-9917-F3C63E783D91}" type="datetimeFigureOut">
              <a:rPr lang="en-US" smtClean="0"/>
              <a:t>7/25/2023</a:t>
            </a:fld>
            <a:endParaRPr lang="en-US"/>
          </a:p>
        </p:txBody>
      </p:sp>
      <p:sp>
        <p:nvSpPr>
          <p:cNvPr id="5" name="Footer Placeholder 4">
            <a:extLst>
              <a:ext uri="{FF2B5EF4-FFF2-40B4-BE49-F238E27FC236}">
                <a16:creationId xmlns:a16="http://schemas.microsoft.com/office/drawing/2014/main" id="{B4199BF3-7FA4-4FD1-C58C-1DCE6DB07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4E33C-78B1-30B9-4611-402C21A0050D}"/>
              </a:ext>
            </a:extLst>
          </p:cNvPr>
          <p:cNvSpPr>
            <a:spLocks noGrp="1"/>
          </p:cNvSpPr>
          <p:nvPr>
            <p:ph type="sldNum" sz="quarter" idx="12"/>
          </p:nvPr>
        </p:nvSpPr>
        <p:spPr/>
        <p:txBody>
          <a:bodyPr/>
          <a:lstStyle/>
          <a:p>
            <a:fld id="{D896180A-26D7-42D3-8F3B-B29C45513786}" type="slidenum">
              <a:rPr lang="en-US" smtClean="0"/>
              <a:t>‹#›</a:t>
            </a:fld>
            <a:endParaRPr lang="en-US"/>
          </a:p>
        </p:txBody>
      </p:sp>
    </p:spTree>
    <p:extLst>
      <p:ext uri="{BB962C8B-B14F-4D97-AF65-F5344CB8AC3E}">
        <p14:creationId xmlns:p14="http://schemas.microsoft.com/office/powerpoint/2010/main" val="137173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0B3C9-E169-A73B-7510-C73CCA0D4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27F75-5538-8DCC-69B8-A25D68ED00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739E3-C7A1-2B89-F099-205ADBF7691D}"/>
              </a:ext>
            </a:extLst>
          </p:cNvPr>
          <p:cNvSpPr>
            <a:spLocks noGrp="1"/>
          </p:cNvSpPr>
          <p:nvPr>
            <p:ph type="dt" sz="half" idx="10"/>
          </p:nvPr>
        </p:nvSpPr>
        <p:spPr/>
        <p:txBody>
          <a:bodyPr/>
          <a:lstStyle/>
          <a:p>
            <a:fld id="{5DCB9FC9-051D-48C9-9917-F3C63E783D91}" type="datetimeFigureOut">
              <a:rPr lang="en-US" smtClean="0"/>
              <a:t>7/25/2023</a:t>
            </a:fld>
            <a:endParaRPr lang="en-US"/>
          </a:p>
        </p:txBody>
      </p:sp>
      <p:sp>
        <p:nvSpPr>
          <p:cNvPr id="5" name="Footer Placeholder 4">
            <a:extLst>
              <a:ext uri="{FF2B5EF4-FFF2-40B4-BE49-F238E27FC236}">
                <a16:creationId xmlns:a16="http://schemas.microsoft.com/office/drawing/2014/main" id="{A40C1145-0DD7-233B-B491-BD0B7F90F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D73E0-91F3-C896-64FB-A79B3DF77CB0}"/>
              </a:ext>
            </a:extLst>
          </p:cNvPr>
          <p:cNvSpPr>
            <a:spLocks noGrp="1"/>
          </p:cNvSpPr>
          <p:nvPr>
            <p:ph type="sldNum" sz="quarter" idx="12"/>
          </p:nvPr>
        </p:nvSpPr>
        <p:spPr/>
        <p:txBody>
          <a:bodyPr/>
          <a:lstStyle/>
          <a:p>
            <a:fld id="{D896180A-26D7-42D3-8F3B-B29C45513786}" type="slidenum">
              <a:rPr lang="en-US" smtClean="0"/>
              <a:t>‹#›</a:t>
            </a:fld>
            <a:endParaRPr lang="en-US"/>
          </a:p>
        </p:txBody>
      </p:sp>
    </p:spTree>
    <p:extLst>
      <p:ext uri="{BB962C8B-B14F-4D97-AF65-F5344CB8AC3E}">
        <p14:creationId xmlns:p14="http://schemas.microsoft.com/office/powerpoint/2010/main" val="18900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A3EF-B4CB-3A90-0D39-C95595339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5CFF08-28FA-29E7-3598-83F4C5F7F0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FF76EE-F3DD-178F-7461-80E4C30FFC22}"/>
              </a:ext>
            </a:extLst>
          </p:cNvPr>
          <p:cNvSpPr>
            <a:spLocks noGrp="1"/>
          </p:cNvSpPr>
          <p:nvPr>
            <p:ph type="dt" sz="half" idx="10"/>
          </p:nvPr>
        </p:nvSpPr>
        <p:spPr/>
        <p:txBody>
          <a:bodyPr/>
          <a:lstStyle/>
          <a:p>
            <a:fld id="{5DCB9FC9-051D-48C9-9917-F3C63E783D91}" type="datetimeFigureOut">
              <a:rPr lang="en-US" smtClean="0"/>
              <a:t>7/25/2023</a:t>
            </a:fld>
            <a:endParaRPr lang="en-US"/>
          </a:p>
        </p:txBody>
      </p:sp>
      <p:sp>
        <p:nvSpPr>
          <p:cNvPr id="5" name="Footer Placeholder 4">
            <a:extLst>
              <a:ext uri="{FF2B5EF4-FFF2-40B4-BE49-F238E27FC236}">
                <a16:creationId xmlns:a16="http://schemas.microsoft.com/office/drawing/2014/main" id="{B4F5010F-5D05-C4B4-6C08-C63EEEDB02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E58DC-75FD-2FDB-F879-D1C06DC7E65B}"/>
              </a:ext>
            </a:extLst>
          </p:cNvPr>
          <p:cNvSpPr>
            <a:spLocks noGrp="1"/>
          </p:cNvSpPr>
          <p:nvPr>
            <p:ph type="sldNum" sz="quarter" idx="12"/>
          </p:nvPr>
        </p:nvSpPr>
        <p:spPr/>
        <p:txBody>
          <a:bodyPr/>
          <a:lstStyle/>
          <a:p>
            <a:fld id="{D896180A-26D7-42D3-8F3B-B29C45513786}" type="slidenum">
              <a:rPr lang="en-US" smtClean="0"/>
              <a:t>‹#›</a:t>
            </a:fld>
            <a:endParaRPr lang="en-US"/>
          </a:p>
        </p:txBody>
      </p:sp>
    </p:spTree>
    <p:extLst>
      <p:ext uri="{BB962C8B-B14F-4D97-AF65-F5344CB8AC3E}">
        <p14:creationId xmlns:p14="http://schemas.microsoft.com/office/powerpoint/2010/main" val="2946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1526-EDC5-2339-3C53-9C5AFE0366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5B9FB4-F1DB-F799-A531-A85DA4C114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EB4EF8-4F41-47B4-E8A1-CE39733D41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220F45-2BF9-4E83-02EC-D12F0FB031CA}"/>
              </a:ext>
            </a:extLst>
          </p:cNvPr>
          <p:cNvSpPr>
            <a:spLocks noGrp="1"/>
          </p:cNvSpPr>
          <p:nvPr>
            <p:ph type="dt" sz="half" idx="10"/>
          </p:nvPr>
        </p:nvSpPr>
        <p:spPr/>
        <p:txBody>
          <a:bodyPr/>
          <a:lstStyle/>
          <a:p>
            <a:fld id="{5DCB9FC9-051D-48C9-9917-F3C63E783D91}" type="datetimeFigureOut">
              <a:rPr lang="en-US" smtClean="0"/>
              <a:t>7/25/2023</a:t>
            </a:fld>
            <a:endParaRPr lang="en-US"/>
          </a:p>
        </p:txBody>
      </p:sp>
      <p:sp>
        <p:nvSpPr>
          <p:cNvPr id="6" name="Footer Placeholder 5">
            <a:extLst>
              <a:ext uri="{FF2B5EF4-FFF2-40B4-BE49-F238E27FC236}">
                <a16:creationId xmlns:a16="http://schemas.microsoft.com/office/drawing/2014/main" id="{22E3AC31-E292-5F1C-D395-8B1BDF244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12FA21-0D5C-0804-61BC-10437B6B85F9}"/>
              </a:ext>
            </a:extLst>
          </p:cNvPr>
          <p:cNvSpPr>
            <a:spLocks noGrp="1"/>
          </p:cNvSpPr>
          <p:nvPr>
            <p:ph type="sldNum" sz="quarter" idx="12"/>
          </p:nvPr>
        </p:nvSpPr>
        <p:spPr/>
        <p:txBody>
          <a:bodyPr/>
          <a:lstStyle/>
          <a:p>
            <a:fld id="{D896180A-26D7-42D3-8F3B-B29C45513786}" type="slidenum">
              <a:rPr lang="en-US" smtClean="0"/>
              <a:t>‹#›</a:t>
            </a:fld>
            <a:endParaRPr lang="en-US"/>
          </a:p>
        </p:txBody>
      </p:sp>
    </p:spTree>
    <p:extLst>
      <p:ext uri="{BB962C8B-B14F-4D97-AF65-F5344CB8AC3E}">
        <p14:creationId xmlns:p14="http://schemas.microsoft.com/office/powerpoint/2010/main" val="142505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8D65-559A-F813-0EF0-61409A3FF8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840EC6-EAB9-812A-83D1-2E817E5B89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2305D1-9418-BBCB-C86F-6983C7DCD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C472C1-044E-B793-347C-A1A6C9E0C7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4B503-3562-7D4D-62A7-19AF2469EB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9B045A-E951-E7DC-9463-DA696F7AADF9}"/>
              </a:ext>
            </a:extLst>
          </p:cNvPr>
          <p:cNvSpPr>
            <a:spLocks noGrp="1"/>
          </p:cNvSpPr>
          <p:nvPr>
            <p:ph type="dt" sz="half" idx="10"/>
          </p:nvPr>
        </p:nvSpPr>
        <p:spPr/>
        <p:txBody>
          <a:bodyPr/>
          <a:lstStyle/>
          <a:p>
            <a:fld id="{5DCB9FC9-051D-48C9-9917-F3C63E783D91}" type="datetimeFigureOut">
              <a:rPr lang="en-US" smtClean="0"/>
              <a:t>7/25/2023</a:t>
            </a:fld>
            <a:endParaRPr lang="en-US"/>
          </a:p>
        </p:txBody>
      </p:sp>
      <p:sp>
        <p:nvSpPr>
          <p:cNvPr id="8" name="Footer Placeholder 7">
            <a:extLst>
              <a:ext uri="{FF2B5EF4-FFF2-40B4-BE49-F238E27FC236}">
                <a16:creationId xmlns:a16="http://schemas.microsoft.com/office/drawing/2014/main" id="{30C4A4B2-73C2-1A2D-DED0-A63F745238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F2E8A8-1A15-ACDE-C649-59D739685B06}"/>
              </a:ext>
            </a:extLst>
          </p:cNvPr>
          <p:cNvSpPr>
            <a:spLocks noGrp="1"/>
          </p:cNvSpPr>
          <p:nvPr>
            <p:ph type="sldNum" sz="quarter" idx="12"/>
          </p:nvPr>
        </p:nvSpPr>
        <p:spPr/>
        <p:txBody>
          <a:bodyPr/>
          <a:lstStyle/>
          <a:p>
            <a:fld id="{D896180A-26D7-42D3-8F3B-B29C45513786}" type="slidenum">
              <a:rPr lang="en-US" smtClean="0"/>
              <a:t>‹#›</a:t>
            </a:fld>
            <a:endParaRPr lang="en-US"/>
          </a:p>
        </p:txBody>
      </p:sp>
    </p:spTree>
    <p:extLst>
      <p:ext uri="{BB962C8B-B14F-4D97-AF65-F5344CB8AC3E}">
        <p14:creationId xmlns:p14="http://schemas.microsoft.com/office/powerpoint/2010/main" val="1681891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1452-F0B8-CED1-7961-934C02BA2F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2FFBEE-5F27-ED6B-1127-1CCECA3870E7}"/>
              </a:ext>
            </a:extLst>
          </p:cNvPr>
          <p:cNvSpPr>
            <a:spLocks noGrp="1"/>
          </p:cNvSpPr>
          <p:nvPr>
            <p:ph type="dt" sz="half" idx="10"/>
          </p:nvPr>
        </p:nvSpPr>
        <p:spPr/>
        <p:txBody>
          <a:bodyPr/>
          <a:lstStyle/>
          <a:p>
            <a:fld id="{5DCB9FC9-051D-48C9-9917-F3C63E783D91}" type="datetimeFigureOut">
              <a:rPr lang="en-US" smtClean="0"/>
              <a:t>7/25/2023</a:t>
            </a:fld>
            <a:endParaRPr lang="en-US"/>
          </a:p>
        </p:txBody>
      </p:sp>
      <p:sp>
        <p:nvSpPr>
          <p:cNvPr id="4" name="Footer Placeholder 3">
            <a:extLst>
              <a:ext uri="{FF2B5EF4-FFF2-40B4-BE49-F238E27FC236}">
                <a16:creationId xmlns:a16="http://schemas.microsoft.com/office/drawing/2014/main" id="{1BE51DD4-E41F-F952-694B-BC0CBB029B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0B950D-B219-D7D5-8C27-10A92A670103}"/>
              </a:ext>
            </a:extLst>
          </p:cNvPr>
          <p:cNvSpPr>
            <a:spLocks noGrp="1"/>
          </p:cNvSpPr>
          <p:nvPr>
            <p:ph type="sldNum" sz="quarter" idx="12"/>
          </p:nvPr>
        </p:nvSpPr>
        <p:spPr/>
        <p:txBody>
          <a:bodyPr/>
          <a:lstStyle/>
          <a:p>
            <a:fld id="{D896180A-26D7-42D3-8F3B-B29C45513786}" type="slidenum">
              <a:rPr lang="en-US" smtClean="0"/>
              <a:t>‹#›</a:t>
            </a:fld>
            <a:endParaRPr lang="en-US"/>
          </a:p>
        </p:txBody>
      </p:sp>
    </p:spTree>
    <p:extLst>
      <p:ext uri="{BB962C8B-B14F-4D97-AF65-F5344CB8AC3E}">
        <p14:creationId xmlns:p14="http://schemas.microsoft.com/office/powerpoint/2010/main" val="2712649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2DA11D-AC86-1CC5-6AB5-E411DC456BF1}"/>
              </a:ext>
            </a:extLst>
          </p:cNvPr>
          <p:cNvSpPr>
            <a:spLocks noGrp="1"/>
          </p:cNvSpPr>
          <p:nvPr>
            <p:ph type="dt" sz="half" idx="10"/>
          </p:nvPr>
        </p:nvSpPr>
        <p:spPr/>
        <p:txBody>
          <a:bodyPr/>
          <a:lstStyle/>
          <a:p>
            <a:fld id="{5DCB9FC9-051D-48C9-9917-F3C63E783D91}" type="datetimeFigureOut">
              <a:rPr lang="en-US" smtClean="0"/>
              <a:t>7/25/2023</a:t>
            </a:fld>
            <a:endParaRPr lang="en-US"/>
          </a:p>
        </p:txBody>
      </p:sp>
      <p:sp>
        <p:nvSpPr>
          <p:cNvPr id="3" name="Footer Placeholder 2">
            <a:extLst>
              <a:ext uri="{FF2B5EF4-FFF2-40B4-BE49-F238E27FC236}">
                <a16:creationId xmlns:a16="http://schemas.microsoft.com/office/drawing/2014/main" id="{8045988F-1523-3F59-B1DF-0594FF28BA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63B9A5-DA16-672E-12C6-32AA346283AF}"/>
              </a:ext>
            </a:extLst>
          </p:cNvPr>
          <p:cNvSpPr>
            <a:spLocks noGrp="1"/>
          </p:cNvSpPr>
          <p:nvPr>
            <p:ph type="sldNum" sz="quarter" idx="12"/>
          </p:nvPr>
        </p:nvSpPr>
        <p:spPr/>
        <p:txBody>
          <a:bodyPr/>
          <a:lstStyle/>
          <a:p>
            <a:fld id="{D896180A-26D7-42D3-8F3B-B29C45513786}" type="slidenum">
              <a:rPr lang="en-US" smtClean="0"/>
              <a:t>‹#›</a:t>
            </a:fld>
            <a:endParaRPr lang="en-US"/>
          </a:p>
        </p:txBody>
      </p:sp>
    </p:spTree>
    <p:extLst>
      <p:ext uri="{BB962C8B-B14F-4D97-AF65-F5344CB8AC3E}">
        <p14:creationId xmlns:p14="http://schemas.microsoft.com/office/powerpoint/2010/main" val="18179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2624A-6D1E-0E83-1805-F86C92B707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281B17-7E0E-7804-FCCF-15C36C7C7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1B26D4-4243-9451-DDEA-0BC60138A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A530F6-7EE7-6375-596D-2196A9E75936}"/>
              </a:ext>
            </a:extLst>
          </p:cNvPr>
          <p:cNvSpPr>
            <a:spLocks noGrp="1"/>
          </p:cNvSpPr>
          <p:nvPr>
            <p:ph type="dt" sz="half" idx="10"/>
          </p:nvPr>
        </p:nvSpPr>
        <p:spPr/>
        <p:txBody>
          <a:bodyPr/>
          <a:lstStyle/>
          <a:p>
            <a:fld id="{5DCB9FC9-051D-48C9-9917-F3C63E783D91}" type="datetimeFigureOut">
              <a:rPr lang="en-US" smtClean="0"/>
              <a:t>7/25/2023</a:t>
            </a:fld>
            <a:endParaRPr lang="en-US"/>
          </a:p>
        </p:txBody>
      </p:sp>
      <p:sp>
        <p:nvSpPr>
          <p:cNvPr id="6" name="Footer Placeholder 5">
            <a:extLst>
              <a:ext uri="{FF2B5EF4-FFF2-40B4-BE49-F238E27FC236}">
                <a16:creationId xmlns:a16="http://schemas.microsoft.com/office/drawing/2014/main" id="{2305E597-E3E9-3902-5158-FCD4836A6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59F07A-B8D4-B0D9-0B4C-BDB7A3174676}"/>
              </a:ext>
            </a:extLst>
          </p:cNvPr>
          <p:cNvSpPr>
            <a:spLocks noGrp="1"/>
          </p:cNvSpPr>
          <p:nvPr>
            <p:ph type="sldNum" sz="quarter" idx="12"/>
          </p:nvPr>
        </p:nvSpPr>
        <p:spPr/>
        <p:txBody>
          <a:bodyPr/>
          <a:lstStyle/>
          <a:p>
            <a:fld id="{D896180A-26D7-42D3-8F3B-B29C45513786}" type="slidenum">
              <a:rPr lang="en-US" smtClean="0"/>
              <a:t>‹#›</a:t>
            </a:fld>
            <a:endParaRPr lang="en-US"/>
          </a:p>
        </p:txBody>
      </p:sp>
    </p:spTree>
    <p:extLst>
      <p:ext uri="{BB962C8B-B14F-4D97-AF65-F5344CB8AC3E}">
        <p14:creationId xmlns:p14="http://schemas.microsoft.com/office/powerpoint/2010/main" val="395206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7770F-F997-30A1-0D33-BC924D8DA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C22545-FC4F-868E-BA44-123AAEDAF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B6CA39-08AE-D0A7-DD36-F2EDF1279D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B05BCD-1D28-8B60-5974-877565FF9674}"/>
              </a:ext>
            </a:extLst>
          </p:cNvPr>
          <p:cNvSpPr>
            <a:spLocks noGrp="1"/>
          </p:cNvSpPr>
          <p:nvPr>
            <p:ph type="dt" sz="half" idx="10"/>
          </p:nvPr>
        </p:nvSpPr>
        <p:spPr/>
        <p:txBody>
          <a:bodyPr/>
          <a:lstStyle/>
          <a:p>
            <a:fld id="{5DCB9FC9-051D-48C9-9917-F3C63E783D91}" type="datetimeFigureOut">
              <a:rPr lang="en-US" smtClean="0"/>
              <a:t>7/25/2023</a:t>
            </a:fld>
            <a:endParaRPr lang="en-US"/>
          </a:p>
        </p:txBody>
      </p:sp>
      <p:sp>
        <p:nvSpPr>
          <p:cNvPr id="6" name="Footer Placeholder 5">
            <a:extLst>
              <a:ext uri="{FF2B5EF4-FFF2-40B4-BE49-F238E27FC236}">
                <a16:creationId xmlns:a16="http://schemas.microsoft.com/office/drawing/2014/main" id="{9415D90F-F160-AB07-6A1A-76182E471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D1685A-B3A9-33E0-A7BC-0EBB02B05FE0}"/>
              </a:ext>
            </a:extLst>
          </p:cNvPr>
          <p:cNvSpPr>
            <a:spLocks noGrp="1"/>
          </p:cNvSpPr>
          <p:nvPr>
            <p:ph type="sldNum" sz="quarter" idx="12"/>
          </p:nvPr>
        </p:nvSpPr>
        <p:spPr/>
        <p:txBody>
          <a:bodyPr/>
          <a:lstStyle/>
          <a:p>
            <a:fld id="{D896180A-26D7-42D3-8F3B-B29C45513786}" type="slidenum">
              <a:rPr lang="en-US" smtClean="0"/>
              <a:t>‹#›</a:t>
            </a:fld>
            <a:endParaRPr lang="en-US"/>
          </a:p>
        </p:txBody>
      </p:sp>
    </p:spTree>
    <p:extLst>
      <p:ext uri="{BB962C8B-B14F-4D97-AF65-F5344CB8AC3E}">
        <p14:creationId xmlns:p14="http://schemas.microsoft.com/office/powerpoint/2010/main" val="3002878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2D2B2F-17D7-1434-E7E9-5C5B23437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CE6E39-4C25-7B42-813A-00C0A70057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85BBF-182C-3E02-03DA-5DAFB24F35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B9FC9-051D-48C9-9917-F3C63E783D91}" type="datetimeFigureOut">
              <a:rPr lang="en-US" smtClean="0"/>
              <a:t>7/25/2023</a:t>
            </a:fld>
            <a:endParaRPr lang="en-US"/>
          </a:p>
        </p:txBody>
      </p:sp>
      <p:sp>
        <p:nvSpPr>
          <p:cNvPr id="5" name="Footer Placeholder 4">
            <a:extLst>
              <a:ext uri="{FF2B5EF4-FFF2-40B4-BE49-F238E27FC236}">
                <a16:creationId xmlns:a16="http://schemas.microsoft.com/office/drawing/2014/main" id="{7C7DD0E0-81CC-D58F-0149-A8F72D3DDA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12D4A3-4545-E94B-52B8-8E7AA2DF9E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6180A-26D7-42D3-8F3B-B29C45513786}" type="slidenum">
              <a:rPr lang="en-US" smtClean="0"/>
              <a:t>‹#›</a:t>
            </a:fld>
            <a:endParaRPr lang="en-US"/>
          </a:p>
        </p:txBody>
      </p:sp>
    </p:spTree>
    <p:extLst>
      <p:ext uri="{BB962C8B-B14F-4D97-AF65-F5344CB8AC3E}">
        <p14:creationId xmlns:p14="http://schemas.microsoft.com/office/powerpoint/2010/main" val="774466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13F8D-B100-C0C3-57F2-794F96A83D44}"/>
              </a:ext>
            </a:extLst>
          </p:cNvPr>
          <p:cNvSpPr>
            <a:spLocks noGrp="1"/>
          </p:cNvSpPr>
          <p:nvPr>
            <p:ph type="ctrTitle"/>
          </p:nvPr>
        </p:nvSpPr>
        <p:spPr/>
        <p:txBody>
          <a:bodyPr>
            <a:normAutofit/>
          </a:bodyPr>
          <a:lstStyle/>
          <a:p>
            <a:r>
              <a:rPr lang="en-US" sz="8000" b="1" dirty="0">
                <a:solidFill>
                  <a:schemeClr val="bg1"/>
                </a:solidFill>
                <a:latin typeface="Sitka Small" pitchFamily="2" charset="0"/>
              </a:rPr>
              <a:t>Luke</a:t>
            </a:r>
          </a:p>
        </p:txBody>
      </p:sp>
      <p:sp>
        <p:nvSpPr>
          <p:cNvPr id="3" name="Subtitle 2">
            <a:extLst>
              <a:ext uri="{FF2B5EF4-FFF2-40B4-BE49-F238E27FC236}">
                <a16:creationId xmlns:a16="http://schemas.microsoft.com/office/drawing/2014/main" id="{D699231D-F79D-C862-20A5-B8F8A8DA044A}"/>
              </a:ext>
            </a:extLst>
          </p:cNvPr>
          <p:cNvSpPr>
            <a:spLocks noGrp="1"/>
          </p:cNvSpPr>
          <p:nvPr>
            <p:ph type="subTitle" idx="1"/>
          </p:nvPr>
        </p:nvSpPr>
        <p:spPr/>
        <p:txBody>
          <a:bodyPr>
            <a:normAutofit/>
          </a:bodyPr>
          <a:lstStyle/>
          <a:p>
            <a:r>
              <a:rPr lang="en-US" sz="4000" dirty="0">
                <a:solidFill>
                  <a:schemeClr val="bg1"/>
                </a:solidFill>
                <a:latin typeface="Sitka Small" pitchFamily="2" charset="0"/>
              </a:rPr>
              <a:t>Lesson 4 – Chapter 3</a:t>
            </a:r>
          </a:p>
        </p:txBody>
      </p:sp>
    </p:spTree>
    <p:extLst>
      <p:ext uri="{BB962C8B-B14F-4D97-AF65-F5344CB8AC3E}">
        <p14:creationId xmlns:p14="http://schemas.microsoft.com/office/powerpoint/2010/main" val="209625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99231D-F79D-C862-20A5-B8F8A8DA044A}"/>
              </a:ext>
            </a:extLst>
          </p:cNvPr>
          <p:cNvSpPr>
            <a:spLocks noGrp="1"/>
          </p:cNvSpPr>
          <p:nvPr>
            <p:ph type="subTitle" idx="1"/>
          </p:nvPr>
        </p:nvSpPr>
        <p:spPr>
          <a:xfrm>
            <a:off x="9283336" y="414701"/>
            <a:ext cx="2490651" cy="673871"/>
          </a:xfrm>
        </p:spPr>
        <p:txBody>
          <a:bodyPr>
            <a:normAutofit/>
          </a:bodyPr>
          <a:lstStyle/>
          <a:p>
            <a:r>
              <a:rPr lang="en-US" sz="4000" dirty="0">
                <a:solidFill>
                  <a:schemeClr val="bg1"/>
                </a:solidFill>
                <a:latin typeface="Sitka Small" pitchFamily="2" charset="0"/>
              </a:rPr>
              <a:t>Luke 3</a:t>
            </a:r>
          </a:p>
        </p:txBody>
      </p:sp>
      <p:sp>
        <p:nvSpPr>
          <p:cNvPr id="6" name="TextBox 5">
            <a:extLst>
              <a:ext uri="{FF2B5EF4-FFF2-40B4-BE49-F238E27FC236}">
                <a16:creationId xmlns:a16="http://schemas.microsoft.com/office/drawing/2014/main" id="{8AC79974-FD7A-D8B2-2FC2-D6DB6E2724F4}"/>
              </a:ext>
            </a:extLst>
          </p:cNvPr>
          <p:cNvSpPr txBox="1"/>
          <p:nvPr/>
        </p:nvSpPr>
        <p:spPr>
          <a:xfrm>
            <a:off x="493776" y="749808"/>
            <a:ext cx="11207932" cy="5786199"/>
          </a:xfrm>
          <a:prstGeom prst="rect">
            <a:avLst/>
          </a:prstGeom>
          <a:noFill/>
        </p:spPr>
        <p:txBody>
          <a:bodyPr wrap="square" rtlCol="0">
            <a:spAutoFit/>
          </a:bodyPr>
          <a:lstStyle/>
          <a:p>
            <a:r>
              <a:rPr lang="en-US" sz="3200" dirty="0">
                <a:solidFill>
                  <a:schemeClr val="bg1"/>
                </a:solidFill>
                <a:latin typeface="Sitka Small" pitchFamily="2" charset="0"/>
              </a:rPr>
              <a:t>Genealogy of Jesus 3:23-38</a:t>
            </a:r>
          </a:p>
          <a:p>
            <a:pPr marL="457200" indent="-457200">
              <a:buFont typeface="Arial" panose="020B0604020202020204" pitchFamily="34" charset="0"/>
              <a:buChar char="•"/>
            </a:pPr>
            <a:r>
              <a:rPr lang="en-US" sz="3200" dirty="0">
                <a:solidFill>
                  <a:schemeClr val="bg1"/>
                </a:solidFill>
                <a:latin typeface="Sitka Small" pitchFamily="2" charset="0"/>
              </a:rPr>
              <a:t>Starts with Jesus and goes back to God through Adam.</a:t>
            </a:r>
          </a:p>
          <a:p>
            <a:pPr marL="457200" indent="-457200">
              <a:buFont typeface="Arial" panose="020B0604020202020204" pitchFamily="34" charset="0"/>
              <a:buChar char="•"/>
            </a:pPr>
            <a:r>
              <a:rPr lang="en-US" sz="3200" dirty="0">
                <a:solidFill>
                  <a:schemeClr val="bg1"/>
                </a:solidFill>
                <a:latin typeface="Sitka Small" pitchFamily="2" charset="0"/>
              </a:rPr>
              <a:t>Why does Matthew have a different lineage?</a:t>
            </a:r>
          </a:p>
          <a:p>
            <a:pPr marL="457200" indent="-457200">
              <a:buFont typeface="Arial" panose="020B0604020202020204" pitchFamily="34" charset="0"/>
              <a:buChar char="•"/>
            </a:pPr>
            <a:r>
              <a:rPr lang="en-US" sz="3200" dirty="0">
                <a:solidFill>
                  <a:schemeClr val="bg1"/>
                </a:solidFill>
                <a:latin typeface="Sitka Small" pitchFamily="2" charset="0"/>
              </a:rPr>
              <a:t>The italicized words</a:t>
            </a:r>
          </a:p>
          <a:p>
            <a:pPr marL="457200" indent="-457200">
              <a:buFont typeface="Arial" panose="020B0604020202020204" pitchFamily="34" charset="0"/>
              <a:buChar char="•"/>
            </a:pPr>
            <a:r>
              <a:rPr lang="en-US" sz="3200" dirty="0">
                <a:solidFill>
                  <a:schemeClr val="bg1"/>
                </a:solidFill>
                <a:latin typeface="Sitka Small" pitchFamily="2" charset="0"/>
              </a:rPr>
              <a:t>Why does Matthew stop at Abraham?</a:t>
            </a:r>
          </a:p>
          <a:p>
            <a:pPr marL="457200" indent="-457200">
              <a:buFont typeface="Arial" panose="020B0604020202020204" pitchFamily="34" charset="0"/>
              <a:buChar char="•"/>
            </a:pPr>
            <a:r>
              <a:rPr lang="en-US" sz="3200" dirty="0">
                <a:solidFill>
                  <a:schemeClr val="bg1"/>
                </a:solidFill>
                <a:latin typeface="Sitka Small" pitchFamily="2" charset="0"/>
              </a:rPr>
              <a:t>Matthew: David &gt; Solomon</a:t>
            </a:r>
          </a:p>
          <a:p>
            <a:pPr marL="457200" indent="-457200">
              <a:buFont typeface="Arial" panose="020B0604020202020204" pitchFamily="34" charset="0"/>
              <a:buChar char="•"/>
            </a:pPr>
            <a:r>
              <a:rPr lang="en-US" sz="3200" dirty="0">
                <a:solidFill>
                  <a:schemeClr val="bg1"/>
                </a:solidFill>
                <a:latin typeface="Sitka Small" pitchFamily="2" charset="0"/>
              </a:rPr>
              <a:t>Luke: David &gt; Nathan (3</a:t>
            </a:r>
            <a:r>
              <a:rPr lang="en-US" sz="3200" baseline="30000" dirty="0">
                <a:solidFill>
                  <a:schemeClr val="bg1"/>
                </a:solidFill>
                <a:latin typeface="Sitka Small" pitchFamily="2" charset="0"/>
              </a:rPr>
              <a:t>rd</a:t>
            </a:r>
            <a:r>
              <a:rPr lang="en-US" sz="3200" dirty="0">
                <a:solidFill>
                  <a:schemeClr val="bg1"/>
                </a:solidFill>
                <a:latin typeface="Sitka Small" pitchFamily="2" charset="0"/>
              </a:rPr>
              <a:t> son with Bathsheba)</a:t>
            </a:r>
          </a:p>
          <a:p>
            <a:pPr marL="914400" lvl="1" indent="-457200">
              <a:buFont typeface="Arial" panose="020B0604020202020204" pitchFamily="34" charset="0"/>
              <a:buChar char="•"/>
            </a:pPr>
            <a:r>
              <a:rPr lang="en-US" sz="3200" dirty="0">
                <a:solidFill>
                  <a:schemeClr val="bg1"/>
                </a:solidFill>
                <a:latin typeface="Sitka Small" pitchFamily="2" charset="0"/>
              </a:rPr>
              <a:t>Why important?</a:t>
            </a:r>
          </a:p>
          <a:p>
            <a:pPr marL="457200" indent="-457200">
              <a:buFont typeface="Arial" panose="020B0604020202020204" pitchFamily="34" charset="0"/>
              <a:buChar char="•"/>
            </a:pPr>
            <a:r>
              <a:rPr lang="en-US" sz="3200" dirty="0">
                <a:solidFill>
                  <a:schemeClr val="bg1"/>
                </a:solidFill>
                <a:latin typeface="Sitka Small" pitchFamily="2" charset="0"/>
              </a:rPr>
              <a:t>Is every generation named?</a:t>
            </a:r>
          </a:p>
          <a:p>
            <a:pPr marL="914400" lvl="1" indent="-457200">
              <a:buFont typeface="Arial" panose="020B0604020202020204" pitchFamily="34" charset="0"/>
              <a:buChar char="•"/>
            </a:pPr>
            <a:r>
              <a:rPr lang="en-US" sz="3200" dirty="0">
                <a:solidFill>
                  <a:schemeClr val="bg1"/>
                </a:solidFill>
                <a:latin typeface="Sitka Small" pitchFamily="2" charset="0"/>
              </a:rPr>
              <a:t>No, Luke and Matthew skip some generations</a:t>
            </a:r>
          </a:p>
          <a:p>
            <a:pPr marL="457200" indent="-457200">
              <a:buFont typeface="Arial" panose="020B0604020202020204" pitchFamily="34" charset="0"/>
              <a:buChar char="•"/>
            </a:pPr>
            <a:endParaRPr lang="en-US" dirty="0">
              <a:solidFill>
                <a:schemeClr val="bg1"/>
              </a:solidFill>
              <a:latin typeface="Sitka Small" pitchFamily="2" charset="0"/>
            </a:endParaRPr>
          </a:p>
        </p:txBody>
      </p:sp>
    </p:spTree>
    <p:extLst>
      <p:ext uri="{BB962C8B-B14F-4D97-AF65-F5344CB8AC3E}">
        <p14:creationId xmlns:p14="http://schemas.microsoft.com/office/powerpoint/2010/main" val="35834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99231D-F79D-C862-20A5-B8F8A8DA044A}"/>
              </a:ext>
            </a:extLst>
          </p:cNvPr>
          <p:cNvSpPr>
            <a:spLocks noGrp="1"/>
          </p:cNvSpPr>
          <p:nvPr>
            <p:ph type="subTitle" idx="1"/>
          </p:nvPr>
        </p:nvSpPr>
        <p:spPr>
          <a:xfrm>
            <a:off x="9283336" y="414701"/>
            <a:ext cx="2490651" cy="673871"/>
          </a:xfrm>
        </p:spPr>
        <p:txBody>
          <a:bodyPr>
            <a:normAutofit/>
          </a:bodyPr>
          <a:lstStyle/>
          <a:p>
            <a:r>
              <a:rPr lang="en-US" sz="4000">
                <a:solidFill>
                  <a:schemeClr val="bg1"/>
                </a:solidFill>
                <a:latin typeface="Sitka Small" pitchFamily="2" charset="0"/>
              </a:rPr>
              <a:t>Luke 3</a:t>
            </a:r>
            <a:endParaRPr lang="en-US" sz="4000" dirty="0">
              <a:solidFill>
                <a:schemeClr val="bg1"/>
              </a:solidFill>
              <a:latin typeface="Sitka Small" pitchFamily="2" charset="0"/>
            </a:endParaRPr>
          </a:p>
        </p:txBody>
      </p:sp>
      <p:sp>
        <p:nvSpPr>
          <p:cNvPr id="6" name="TextBox 5">
            <a:extLst>
              <a:ext uri="{FF2B5EF4-FFF2-40B4-BE49-F238E27FC236}">
                <a16:creationId xmlns:a16="http://schemas.microsoft.com/office/drawing/2014/main" id="{8AC79974-FD7A-D8B2-2FC2-D6DB6E2724F4}"/>
              </a:ext>
            </a:extLst>
          </p:cNvPr>
          <p:cNvSpPr txBox="1"/>
          <p:nvPr/>
        </p:nvSpPr>
        <p:spPr>
          <a:xfrm>
            <a:off x="493776" y="749808"/>
            <a:ext cx="11207932" cy="2062103"/>
          </a:xfrm>
          <a:prstGeom prst="rect">
            <a:avLst/>
          </a:prstGeom>
          <a:noFill/>
        </p:spPr>
        <p:txBody>
          <a:bodyPr wrap="square" rtlCol="0">
            <a:spAutoFit/>
          </a:bodyPr>
          <a:lstStyle/>
          <a:p>
            <a:r>
              <a:rPr lang="en-US" sz="3200" dirty="0">
                <a:solidFill>
                  <a:schemeClr val="bg1"/>
                </a:solidFill>
                <a:latin typeface="Sitka Small" pitchFamily="2" charset="0"/>
              </a:rPr>
              <a:t>Next week: Lesson 5 – Chapter 4</a:t>
            </a:r>
          </a:p>
          <a:p>
            <a:pPr marL="914400" lvl="1" indent="-457200">
              <a:buFont typeface="Arial" panose="020B0604020202020204" pitchFamily="34" charset="0"/>
              <a:buChar char="•"/>
            </a:pPr>
            <a:r>
              <a:rPr lang="en-US" sz="3200" dirty="0">
                <a:solidFill>
                  <a:schemeClr val="bg1"/>
                </a:solidFill>
                <a:latin typeface="Sitka Small" pitchFamily="2" charset="0"/>
              </a:rPr>
              <a:t>Jesus tempted by the Devil</a:t>
            </a:r>
          </a:p>
          <a:p>
            <a:pPr marL="914400" lvl="1" indent="-457200">
              <a:buFont typeface="Arial" panose="020B0604020202020204" pitchFamily="34" charset="0"/>
              <a:buChar char="•"/>
            </a:pPr>
            <a:r>
              <a:rPr lang="en-US" sz="3200" dirty="0">
                <a:solidFill>
                  <a:schemeClr val="bg1"/>
                </a:solidFill>
                <a:latin typeface="Sitka Small" pitchFamily="2" charset="0"/>
              </a:rPr>
              <a:t>Jesus begins His ministry</a:t>
            </a:r>
          </a:p>
          <a:p>
            <a:pPr lvl="1"/>
            <a:endParaRPr lang="en-US" sz="3200" dirty="0">
              <a:solidFill>
                <a:schemeClr val="bg1"/>
              </a:solidFill>
              <a:latin typeface="Sitka Small" pitchFamily="2" charset="0"/>
            </a:endParaRPr>
          </a:p>
        </p:txBody>
      </p:sp>
    </p:spTree>
    <p:extLst>
      <p:ext uri="{BB962C8B-B14F-4D97-AF65-F5344CB8AC3E}">
        <p14:creationId xmlns:p14="http://schemas.microsoft.com/office/powerpoint/2010/main" val="125777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99231D-F79D-C862-20A5-B8F8A8DA044A}"/>
              </a:ext>
            </a:extLst>
          </p:cNvPr>
          <p:cNvSpPr>
            <a:spLocks noGrp="1"/>
          </p:cNvSpPr>
          <p:nvPr>
            <p:ph type="subTitle" idx="1"/>
          </p:nvPr>
        </p:nvSpPr>
        <p:spPr>
          <a:xfrm>
            <a:off x="9283336" y="414701"/>
            <a:ext cx="2490651" cy="673871"/>
          </a:xfrm>
        </p:spPr>
        <p:txBody>
          <a:bodyPr>
            <a:normAutofit/>
          </a:bodyPr>
          <a:lstStyle/>
          <a:p>
            <a:r>
              <a:rPr lang="en-US" sz="4000" dirty="0">
                <a:solidFill>
                  <a:schemeClr val="bg1"/>
                </a:solidFill>
                <a:latin typeface="Sitka Small" pitchFamily="2" charset="0"/>
              </a:rPr>
              <a:t>Luke 3</a:t>
            </a:r>
          </a:p>
        </p:txBody>
      </p:sp>
      <p:sp>
        <p:nvSpPr>
          <p:cNvPr id="6" name="TextBox 5">
            <a:extLst>
              <a:ext uri="{FF2B5EF4-FFF2-40B4-BE49-F238E27FC236}">
                <a16:creationId xmlns:a16="http://schemas.microsoft.com/office/drawing/2014/main" id="{8AC79974-FD7A-D8B2-2FC2-D6DB6E2724F4}"/>
              </a:ext>
            </a:extLst>
          </p:cNvPr>
          <p:cNvSpPr txBox="1"/>
          <p:nvPr/>
        </p:nvSpPr>
        <p:spPr>
          <a:xfrm>
            <a:off x="492034" y="770128"/>
            <a:ext cx="11207932" cy="5786199"/>
          </a:xfrm>
          <a:prstGeom prst="rect">
            <a:avLst/>
          </a:prstGeom>
          <a:noFill/>
        </p:spPr>
        <p:txBody>
          <a:bodyPr wrap="square" rtlCol="0">
            <a:spAutoFit/>
          </a:bodyPr>
          <a:lstStyle/>
          <a:p>
            <a:r>
              <a:rPr lang="en-US" sz="3200" dirty="0">
                <a:solidFill>
                  <a:schemeClr val="bg1"/>
                </a:solidFill>
                <a:latin typeface="Sitka Small" pitchFamily="2" charset="0"/>
              </a:rPr>
              <a:t>History:</a:t>
            </a:r>
          </a:p>
          <a:p>
            <a:r>
              <a:rPr lang="en-US" sz="3200" dirty="0">
                <a:solidFill>
                  <a:schemeClr val="bg1"/>
                </a:solidFill>
                <a:latin typeface="Sitka Small" pitchFamily="2" charset="0"/>
              </a:rPr>
              <a:t>Ministry of John the Baptist 3:1-22</a:t>
            </a:r>
          </a:p>
          <a:p>
            <a:pPr marL="457200" indent="-457200">
              <a:buFont typeface="Arial" panose="020B0604020202020204" pitchFamily="34" charset="0"/>
              <a:buChar char="•"/>
            </a:pPr>
            <a:r>
              <a:rPr lang="en-US" sz="3200" dirty="0">
                <a:solidFill>
                  <a:schemeClr val="bg1"/>
                </a:solidFill>
                <a:latin typeface="Sitka Small" pitchFamily="2" charset="0"/>
              </a:rPr>
              <a:t>Tiberius Caesar began in ~14AD</a:t>
            </a:r>
          </a:p>
          <a:p>
            <a:pPr marL="914400" lvl="1" indent="-457200">
              <a:buFont typeface="Arial" panose="020B0604020202020204" pitchFamily="34" charset="0"/>
              <a:buChar char="•"/>
            </a:pPr>
            <a:r>
              <a:rPr lang="en-US" sz="3200" dirty="0">
                <a:solidFill>
                  <a:schemeClr val="bg1"/>
                </a:solidFill>
                <a:latin typeface="Sitka Small" pitchFamily="2" charset="0"/>
              </a:rPr>
              <a:t>His 15</a:t>
            </a:r>
            <a:r>
              <a:rPr lang="en-US" sz="3200" baseline="30000" dirty="0">
                <a:solidFill>
                  <a:schemeClr val="bg1"/>
                </a:solidFill>
                <a:latin typeface="Sitka Small" pitchFamily="2" charset="0"/>
              </a:rPr>
              <a:t>th</a:t>
            </a:r>
            <a:r>
              <a:rPr lang="en-US" sz="3200" dirty="0">
                <a:solidFill>
                  <a:schemeClr val="bg1"/>
                </a:solidFill>
                <a:latin typeface="Sitka Small" pitchFamily="2" charset="0"/>
              </a:rPr>
              <a:t> year makes it ~26 - 29AD</a:t>
            </a:r>
          </a:p>
          <a:p>
            <a:pPr marL="457200" indent="-457200">
              <a:buFont typeface="Arial" panose="020B0604020202020204" pitchFamily="34" charset="0"/>
              <a:buChar char="•"/>
            </a:pPr>
            <a:r>
              <a:rPr lang="en-US" sz="3200" dirty="0">
                <a:solidFill>
                  <a:schemeClr val="bg1"/>
                </a:solidFill>
                <a:latin typeface="Sitka Small" pitchFamily="2" charset="0"/>
              </a:rPr>
              <a:t>Pontius Pilate – current Roman Governor of Judea</a:t>
            </a:r>
          </a:p>
          <a:p>
            <a:pPr marL="914400" lvl="1" indent="-457200">
              <a:buFont typeface="Arial" panose="020B0604020202020204" pitchFamily="34" charset="0"/>
              <a:buChar char="•"/>
            </a:pPr>
            <a:r>
              <a:rPr lang="en-US" sz="3200" dirty="0">
                <a:solidFill>
                  <a:schemeClr val="bg1"/>
                </a:solidFill>
                <a:latin typeface="Sitka Small" pitchFamily="2" charset="0"/>
              </a:rPr>
              <a:t>Herod </a:t>
            </a:r>
            <a:r>
              <a:rPr lang="en-US" sz="3200" i="1" dirty="0">
                <a:solidFill>
                  <a:schemeClr val="bg1"/>
                </a:solidFill>
                <a:latin typeface="Sitka Small" pitchFamily="2" charset="0"/>
              </a:rPr>
              <a:t>Antipas</a:t>
            </a:r>
            <a:r>
              <a:rPr lang="en-US" sz="3200" dirty="0">
                <a:solidFill>
                  <a:schemeClr val="bg1"/>
                </a:solidFill>
                <a:latin typeface="Sitka Small" pitchFamily="2" charset="0"/>
              </a:rPr>
              <a:t> (son of Herod the Great) over Galilee.</a:t>
            </a:r>
          </a:p>
          <a:p>
            <a:pPr marL="914400" lvl="1" indent="-457200">
              <a:buFont typeface="Arial" panose="020B0604020202020204" pitchFamily="34" charset="0"/>
              <a:buChar char="•"/>
            </a:pPr>
            <a:r>
              <a:rPr lang="en-US" sz="3200" dirty="0">
                <a:solidFill>
                  <a:schemeClr val="bg1"/>
                </a:solidFill>
                <a:latin typeface="Sitka Small" pitchFamily="2" charset="0"/>
              </a:rPr>
              <a:t>Philip (son of Herod the Great) over regions east of the Jordan</a:t>
            </a:r>
          </a:p>
          <a:p>
            <a:pPr marL="914400" lvl="1" indent="-457200">
              <a:buFont typeface="Arial" panose="020B0604020202020204" pitchFamily="34" charset="0"/>
              <a:buChar char="•"/>
            </a:pPr>
            <a:r>
              <a:rPr lang="en-US" sz="3200" dirty="0" err="1">
                <a:solidFill>
                  <a:schemeClr val="bg1"/>
                </a:solidFill>
                <a:latin typeface="Sitka Small" pitchFamily="2" charset="0"/>
              </a:rPr>
              <a:t>Lysanias</a:t>
            </a:r>
            <a:r>
              <a:rPr lang="en-US" sz="3200" dirty="0">
                <a:solidFill>
                  <a:schemeClr val="bg1"/>
                </a:solidFill>
                <a:latin typeface="Sitka Small" pitchFamily="2" charset="0"/>
              </a:rPr>
              <a:t> (not family of Herod) over a small area north of Philip’s region</a:t>
            </a:r>
          </a:p>
          <a:p>
            <a:endParaRPr lang="en-US" dirty="0">
              <a:solidFill>
                <a:schemeClr val="bg1"/>
              </a:solidFill>
              <a:latin typeface="Sitka Small" pitchFamily="2" charset="0"/>
            </a:endParaRPr>
          </a:p>
        </p:txBody>
      </p:sp>
    </p:spTree>
    <p:extLst>
      <p:ext uri="{BB962C8B-B14F-4D97-AF65-F5344CB8AC3E}">
        <p14:creationId xmlns:p14="http://schemas.microsoft.com/office/powerpoint/2010/main" val="24613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99231D-F79D-C862-20A5-B8F8A8DA044A}"/>
              </a:ext>
            </a:extLst>
          </p:cNvPr>
          <p:cNvSpPr>
            <a:spLocks noGrp="1"/>
          </p:cNvSpPr>
          <p:nvPr>
            <p:ph type="subTitle" idx="1"/>
          </p:nvPr>
        </p:nvSpPr>
        <p:spPr>
          <a:xfrm>
            <a:off x="9283336" y="414701"/>
            <a:ext cx="2490651" cy="673871"/>
          </a:xfrm>
        </p:spPr>
        <p:txBody>
          <a:bodyPr>
            <a:normAutofit/>
          </a:bodyPr>
          <a:lstStyle/>
          <a:p>
            <a:r>
              <a:rPr lang="en-US" sz="4000" dirty="0">
                <a:solidFill>
                  <a:schemeClr val="bg1"/>
                </a:solidFill>
                <a:latin typeface="Sitka Small" pitchFamily="2" charset="0"/>
              </a:rPr>
              <a:t>Luke 3</a:t>
            </a:r>
          </a:p>
        </p:txBody>
      </p:sp>
      <p:sp>
        <p:nvSpPr>
          <p:cNvPr id="6" name="TextBox 5">
            <a:extLst>
              <a:ext uri="{FF2B5EF4-FFF2-40B4-BE49-F238E27FC236}">
                <a16:creationId xmlns:a16="http://schemas.microsoft.com/office/drawing/2014/main" id="{8AC79974-FD7A-D8B2-2FC2-D6DB6E2724F4}"/>
              </a:ext>
            </a:extLst>
          </p:cNvPr>
          <p:cNvSpPr txBox="1"/>
          <p:nvPr/>
        </p:nvSpPr>
        <p:spPr>
          <a:xfrm>
            <a:off x="492034" y="770128"/>
            <a:ext cx="11207932" cy="4801314"/>
          </a:xfrm>
          <a:prstGeom prst="rect">
            <a:avLst/>
          </a:prstGeom>
          <a:noFill/>
        </p:spPr>
        <p:txBody>
          <a:bodyPr wrap="square" rtlCol="0">
            <a:spAutoFit/>
          </a:bodyPr>
          <a:lstStyle/>
          <a:p>
            <a:r>
              <a:rPr lang="en-US" sz="3200" dirty="0">
                <a:solidFill>
                  <a:schemeClr val="bg1"/>
                </a:solidFill>
                <a:latin typeface="Sitka Small" pitchFamily="2" charset="0"/>
              </a:rPr>
              <a:t>History:</a:t>
            </a:r>
          </a:p>
          <a:p>
            <a:r>
              <a:rPr lang="en-US" sz="3200" dirty="0">
                <a:solidFill>
                  <a:schemeClr val="bg1"/>
                </a:solidFill>
                <a:latin typeface="Sitka Small" pitchFamily="2" charset="0"/>
              </a:rPr>
              <a:t>Ministry of John the Baptist 3:1-22</a:t>
            </a:r>
          </a:p>
          <a:p>
            <a:pPr marL="457200" indent="-457200">
              <a:buFont typeface="Arial" panose="020B0604020202020204" pitchFamily="34" charset="0"/>
              <a:buChar char="•"/>
            </a:pPr>
            <a:r>
              <a:rPr lang="en-US" sz="3200" dirty="0">
                <a:solidFill>
                  <a:schemeClr val="bg1"/>
                </a:solidFill>
                <a:latin typeface="Sitka Small" pitchFamily="2" charset="0"/>
              </a:rPr>
              <a:t>Dated while Annas and Caiaphas were high priests” v2</a:t>
            </a:r>
          </a:p>
          <a:p>
            <a:pPr marL="457200" indent="-457200">
              <a:buFont typeface="Arial" panose="020B0604020202020204" pitchFamily="34" charset="0"/>
              <a:buChar char="•"/>
            </a:pPr>
            <a:r>
              <a:rPr lang="en-US" sz="3200" dirty="0">
                <a:solidFill>
                  <a:schemeClr val="bg1"/>
                </a:solidFill>
                <a:latin typeface="Sitka Small" pitchFamily="2" charset="0"/>
              </a:rPr>
              <a:t>John began preaching in the region by the Jordan</a:t>
            </a:r>
          </a:p>
          <a:p>
            <a:pPr marL="457200" indent="-457200">
              <a:buFont typeface="Arial" panose="020B0604020202020204" pitchFamily="34" charset="0"/>
              <a:buChar char="•"/>
            </a:pPr>
            <a:r>
              <a:rPr lang="en-US" sz="3200" dirty="0">
                <a:solidFill>
                  <a:schemeClr val="bg1"/>
                </a:solidFill>
                <a:latin typeface="Sitka Small" pitchFamily="2" charset="0"/>
              </a:rPr>
              <a:t>John preached the baptism of repentance v3</a:t>
            </a:r>
          </a:p>
          <a:p>
            <a:pPr marL="457200" indent="-457200">
              <a:buFont typeface="Arial" panose="020B0604020202020204" pitchFamily="34" charset="0"/>
              <a:buChar char="•"/>
            </a:pPr>
            <a:r>
              <a:rPr lang="en-US" sz="3200" dirty="0">
                <a:solidFill>
                  <a:schemeClr val="bg1"/>
                </a:solidFill>
                <a:latin typeface="Sitka Small" pitchFamily="2" charset="0"/>
              </a:rPr>
              <a:t>Multitudes came for baptism v7</a:t>
            </a:r>
          </a:p>
          <a:p>
            <a:pPr marL="457200" indent="-457200">
              <a:buFont typeface="Arial" panose="020B0604020202020204" pitchFamily="34" charset="0"/>
              <a:buChar char="•"/>
            </a:pPr>
            <a:r>
              <a:rPr lang="en-US" sz="3200" dirty="0">
                <a:solidFill>
                  <a:schemeClr val="bg1"/>
                </a:solidFill>
                <a:latin typeface="Sitka Small" pitchFamily="2" charset="0"/>
              </a:rPr>
              <a:t>John preached repentance is a prerequisite to this baptism</a:t>
            </a:r>
          </a:p>
          <a:p>
            <a:endParaRPr lang="en-US" dirty="0">
              <a:solidFill>
                <a:schemeClr val="bg1"/>
              </a:solidFill>
              <a:latin typeface="Sitka Small" pitchFamily="2" charset="0"/>
            </a:endParaRPr>
          </a:p>
        </p:txBody>
      </p:sp>
    </p:spTree>
    <p:extLst>
      <p:ext uri="{BB962C8B-B14F-4D97-AF65-F5344CB8AC3E}">
        <p14:creationId xmlns:p14="http://schemas.microsoft.com/office/powerpoint/2010/main" val="140591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99231D-F79D-C862-20A5-B8F8A8DA044A}"/>
              </a:ext>
            </a:extLst>
          </p:cNvPr>
          <p:cNvSpPr>
            <a:spLocks noGrp="1"/>
          </p:cNvSpPr>
          <p:nvPr>
            <p:ph type="subTitle" idx="1"/>
          </p:nvPr>
        </p:nvSpPr>
        <p:spPr>
          <a:xfrm>
            <a:off x="9283336" y="414701"/>
            <a:ext cx="2490651" cy="673871"/>
          </a:xfrm>
        </p:spPr>
        <p:txBody>
          <a:bodyPr>
            <a:normAutofit/>
          </a:bodyPr>
          <a:lstStyle/>
          <a:p>
            <a:r>
              <a:rPr lang="en-US" sz="4000" dirty="0">
                <a:solidFill>
                  <a:schemeClr val="bg1"/>
                </a:solidFill>
                <a:latin typeface="Sitka Small" pitchFamily="2" charset="0"/>
              </a:rPr>
              <a:t>Luke 3</a:t>
            </a:r>
          </a:p>
        </p:txBody>
      </p:sp>
      <p:sp>
        <p:nvSpPr>
          <p:cNvPr id="6" name="TextBox 5">
            <a:extLst>
              <a:ext uri="{FF2B5EF4-FFF2-40B4-BE49-F238E27FC236}">
                <a16:creationId xmlns:a16="http://schemas.microsoft.com/office/drawing/2014/main" id="{8AC79974-FD7A-D8B2-2FC2-D6DB6E2724F4}"/>
              </a:ext>
            </a:extLst>
          </p:cNvPr>
          <p:cNvSpPr txBox="1"/>
          <p:nvPr/>
        </p:nvSpPr>
        <p:spPr>
          <a:xfrm>
            <a:off x="492034" y="770128"/>
            <a:ext cx="11207932" cy="5016758"/>
          </a:xfrm>
          <a:prstGeom prst="rect">
            <a:avLst/>
          </a:prstGeom>
          <a:noFill/>
        </p:spPr>
        <p:txBody>
          <a:bodyPr wrap="square" rtlCol="0">
            <a:spAutoFit/>
          </a:bodyPr>
          <a:lstStyle/>
          <a:p>
            <a:r>
              <a:rPr lang="en-US" sz="3200" dirty="0">
                <a:solidFill>
                  <a:schemeClr val="bg1"/>
                </a:solidFill>
                <a:latin typeface="Sitka Small" pitchFamily="2" charset="0"/>
              </a:rPr>
              <a:t>History:</a:t>
            </a:r>
          </a:p>
          <a:p>
            <a:r>
              <a:rPr lang="en-US" sz="3200" dirty="0">
                <a:solidFill>
                  <a:schemeClr val="bg1"/>
                </a:solidFill>
                <a:latin typeface="Sitka Small" pitchFamily="2" charset="0"/>
              </a:rPr>
              <a:t>Ministry of John the Baptist 3:1-22</a:t>
            </a:r>
          </a:p>
          <a:p>
            <a:pPr marL="457200" indent="-457200">
              <a:buFont typeface="Arial" panose="020B0604020202020204" pitchFamily="34" charset="0"/>
              <a:buChar char="•"/>
            </a:pPr>
            <a:r>
              <a:rPr lang="en-US" sz="3200" dirty="0">
                <a:solidFill>
                  <a:schemeClr val="bg1"/>
                </a:solidFill>
                <a:latin typeface="Sitka Small" pitchFamily="2" charset="0"/>
              </a:rPr>
              <a:t>Many were baptized including Jesus v21</a:t>
            </a:r>
          </a:p>
          <a:p>
            <a:pPr marL="457200" indent="-457200">
              <a:buFont typeface="Arial" panose="020B0604020202020204" pitchFamily="34" charset="0"/>
              <a:buChar char="•"/>
            </a:pPr>
            <a:r>
              <a:rPr lang="en-US" sz="3200" dirty="0">
                <a:solidFill>
                  <a:schemeClr val="bg1"/>
                </a:solidFill>
                <a:latin typeface="Sitka Small" pitchFamily="2" charset="0"/>
              </a:rPr>
              <a:t>At the baptism of Jesus, God confirmed Jesus as His Son. v22</a:t>
            </a:r>
          </a:p>
          <a:p>
            <a:pPr marL="457200" indent="-457200">
              <a:buFont typeface="Arial" panose="020B0604020202020204" pitchFamily="34" charset="0"/>
              <a:buChar char="•"/>
            </a:pPr>
            <a:r>
              <a:rPr lang="en-US" sz="3200" dirty="0">
                <a:solidFill>
                  <a:schemeClr val="bg1"/>
                </a:solidFill>
                <a:latin typeface="Sitka Small" pitchFamily="2" charset="0"/>
              </a:rPr>
              <a:t>Additionally, John rebuked Herod </a:t>
            </a:r>
            <a:r>
              <a:rPr lang="en-US" sz="3200" i="1" dirty="0">
                <a:solidFill>
                  <a:schemeClr val="bg1"/>
                </a:solidFill>
                <a:latin typeface="Sitka Small" pitchFamily="2" charset="0"/>
              </a:rPr>
              <a:t>Antipas </a:t>
            </a:r>
            <a:r>
              <a:rPr lang="en-US" sz="3200" dirty="0">
                <a:solidFill>
                  <a:schemeClr val="bg1"/>
                </a:solidFill>
                <a:latin typeface="Sitka Small" pitchFamily="2" charset="0"/>
              </a:rPr>
              <a:t>for his improper marriage and his evil leadership which caused John to be put in prison v20</a:t>
            </a:r>
          </a:p>
          <a:p>
            <a:pPr marL="914400" lvl="1" indent="-457200">
              <a:buFont typeface="Arial" panose="020B0604020202020204" pitchFamily="34" charset="0"/>
              <a:buChar char="•"/>
            </a:pPr>
            <a:r>
              <a:rPr lang="en-US" sz="3200" dirty="0">
                <a:solidFill>
                  <a:schemeClr val="bg1"/>
                </a:solidFill>
                <a:latin typeface="Sitka Small" pitchFamily="2" charset="0"/>
              </a:rPr>
              <a:t>This is the beginning of what leads to John’s execution.</a:t>
            </a:r>
            <a:endParaRPr lang="en-US" dirty="0">
              <a:solidFill>
                <a:schemeClr val="bg1"/>
              </a:solidFill>
              <a:latin typeface="Sitka Small" pitchFamily="2" charset="0"/>
            </a:endParaRPr>
          </a:p>
        </p:txBody>
      </p:sp>
    </p:spTree>
    <p:extLst>
      <p:ext uri="{BB962C8B-B14F-4D97-AF65-F5344CB8AC3E}">
        <p14:creationId xmlns:p14="http://schemas.microsoft.com/office/powerpoint/2010/main" val="72206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99231D-F79D-C862-20A5-B8F8A8DA044A}"/>
              </a:ext>
            </a:extLst>
          </p:cNvPr>
          <p:cNvSpPr>
            <a:spLocks noGrp="1"/>
          </p:cNvSpPr>
          <p:nvPr>
            <p:ph type="subTitle" idx="1"/>
          </p:nvPr>
        </p:nvSpPr>
        <p:spPr>
          <a:xfrm>
            <a:off x="9283336" y="414701"/>
            <a:ext cx="2490651" cy="673871"/>
          </a:xfrm>
        </p:spPr>
        <p:txBody>
          <a:bodyPr>
            <a:normAutofit/>
          </a:bodyPr>
          <a:lstStyle/>
          <a:p>
            <a:r>
              <a:rPr lang="en-US" sz="4000" dirty="0">
                <a:solidFill>
                  <a:schemeClr val="bg1"/>
                </a:solidFill>
                <a:latin typeface="Sitka Small" pitchFamily="2" charset="0"/>
              </a:rPr>
              <a:t>Luke 3</a:t>
            </a:r>
          </a:p>
        </p:txBody>
      </p:sp>
      <p:sp>
        <p:nvSpPr>
          <p:cNvPr id="6" name="TextBox 5">
            <a:extLst>
              <a:ext uri="{FF2B5EF4-FFF2-40B4-BE49-F238E27FC236}">
                <a16:creationId xmlns:a16="http://schemas.microsoft.com/office/drawing/2014/main" id="{8AC79974-FD7A-D8B2-2FC2-D6DB6E2724F4}"/>
              </a:ext>
            </a:extLst>
          </p:cNvPr>
          <p:cNvSpPr txBox="1"/>
          <p:nvPr/>
        </p:nvSpPr>
        <p:spPr>
          <a:xfrm>
            <a:off x="492034" y="770128"/>
            <a:ext cx="11207932" cy="5940088"/>
          </a:xfrm>
          <a:prstGeom prst="rect">
            <a:avLst/>
          </a:prstGeom>
          <a:noFill/>
        </p:spPr>
        <p:txBody>
          <a:bodyPr wrap="square" rtlCol="0">
            <a:spAutoFit/>
          </a:bodyPr>
          <a:lstStyle/>
          <a:p>
            <a:r>
              <a:rPr lang="en-US" sz="3200" dirty="0">
                <a:solidFill>
                  <a:schemeClr val="bg1"/>
                </a:solidFill>
                <a:latin typeface="Sitka Small" pitchFamily="2" charset="0"/>
              </a:rPr>
              <a:t>Observations:</a:t>
            </a:r>
          </a:p>
          <a:p>
            <a:r>
              <a:rPr lang="en-US" sz="3200" dirty="0">
                <a:solidFill>
                  <a:schemeClr val="bg1"/>
                </a:solidFill>
                <a:latin typeface="Sitka Small" pitchFamily="2" charset="0"/>
              </a:rPr>
              <a:t>Ministry of John the Baptist 3:1-22</a:t>
            </a:r>
          </a:p>
          <a:p>
            <a:pPr marL="457200" indent="-457200">
              <a:buFont typeface="Arial" panose="020B0604020202020204" pitchFamily="34" charset="0"/>
              <a:buChar char="•"/>
            </a:pPr>
            <a:r>
              <a:rPr lang="en-US" sz="3200" dirty="0">
                <a:solidFill>
                  <a:schemeClr val="bg1"/>
                </a:solidFill>
                <a:latin typeface="Sitka Small" pitchFamily="2" charset="0"/>
              </a:rPr>
              <a:t>“While Annas and Caiaphas were high priests” v2</a:t>
            </a:r>
          </a:p>
          <a:p>
            <a:pPr marL="914400" lvl="1" indent="-457200">
              <a:buFont typeface="Arial" panose="020B0604020202020204" pitchFamily="34" charset="0"/>
              <a:buChar char="•"/>
            </a:pPr>
            <a:r>
              <a:rPr lang="en-US" sz="3200" dirty="0">
                <a:solidFill>
                  <a:schemeClr val="bg1"/>
                </a:solidFill>
                <a:latin typeface="Sitka Small" pitchFamily="2" charset="0"/>
              </a:rPr>
              <a:t>John 18:13, 24; Acts 4:5-6</a:t>
            </a:r>
          </a:p>
          <a:p>
            <a:pPr marL="914400" lvl="1" indent="-457200">
              <a:buFont typeface="Arial" panose="020B0604020202020204" pitchFamily="34" charset="0"/>
              <a:buChar char="•"/>
            </a:pPr>
            <a:r>
              <a:rPr lang="en-US" sz="2600" dirty="0">
                <a:solidFill>
                  <a:schemeClr val="bg1"/>
                </a:solidFill>
                <a:latin typeface="Sitka Small" pitchFamily="2" charset="0"/>
              </a:rPr>
              <a:t>And they led Him away to Annas first, for he was the father-in-law of Caiaphas who was high priest that year. </a:t>
            </a:r>
          </a:p>
          <a:p>
            <a:pPr marL="914400" lvl="1" indent="-457200">
              <a:buFont typeface="Arial" panose="020B0604020202020204" pitchFamily="34" charset="0"/>
              <a:buChar char="•"/>
            </a:pPr>
            <a:r>
              <a:rPr lang="en-US" sz="2600" dirty="0">
                <a:solidFill>
                  <a:schemeClr val="bg1"/>
                </a:solidFill>
                <a:latin typeface="Sitka Small" pitchFamily="2" charset="0"/>
              </a:rPr>
              <a:t>Then Annas sent Him bound to Caiaphas the high priest. – John 18:13, 24</a:t>
            </a:r>
          </a:p>
          <a:p>
            <a:pPr marL="914400" lvl="1" indent="-457200">
              <a:buFont typeface="Arial" panose="020B0604020202020204" pitchFamily="34" charset="0"/>
              <a:buChar char="•"/>
            </a:pPr>
            <a:r>
              <a:rPr lang="en-US" sz="2600" dirty="0">
                <a:solidFill>
                  <a:schemeClr val="bg1"/>
                </a:solidFill>
                <a:latin typeface="Sitka Small" pitchFamily="2" charset="0"/>
              </a:rPr>
              <a:t>And it came to pass, on the next day, that their rulers, elders, and scribes,  as well as Annas the high priest, Caiaphas, John, and Alexander, and as many as were of the family of the high priest, were gathered together at Jerusalem. - Acts 4:5-6  </a:t>
            </a:r>
          </a:p>
          <a:p>
            <a:endParaRPr lang="en-US" dirty="0">
              <a:solidFill>
                <a:schemeClr val="bg1"/>
              </a:solidFill>
              <a:latin typeface="Sitka Small" pitchFamily="2" charset="0"/>
            </a:endParaRPr>
          </a:p>
        </p:txBody>
      </p:sp>
    </p:spTree>
    <p:extLst>
      <p:ext uri="{BB962C8B-B14F-4D97-AF65-F5344CB8AC3E}">
        <p14:creationId xmlns:p14="http://schemas.microsoft.com/office/powerpoint/2010/main" val="294978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99231D-F79D-C862-20A5-B8F8A8DA044A}"/>
              </a:ext>
            </a:extLst>
          </p:cNvPr>
          <p:cNvSpPr>
            <a:spLocks noGrp="1"/>
          </p:cNvSpPr>
          <p:nvPr>
            <p:ph type="subTitle" idx="1"/>
          </p:nvPr>
        </p:nvSpPr>
        <p:spPr>
          <a:xfrm>
            <a:off x="9283336" y="414701"/>
            <a:ext cx="2490651" cy="673871"/>
          </a:xfrm>
        </p:spPr>
        <p:txBody>
          <a:bodyPr>
            <a:normAutofit/>
          </a:bodyPr>
          <a:lstStyle/>
          <a:p>
            <a:r>
              <a:rPr lang="en-US" sz="4000" dirty="0">
                <a:solidFill>
                  <a:schemeClr val="bg1"/>
                </a:solidFill>
                <a:latin typeface="Sitka Small" pitchFamily="2" charset="0"/>
              </a:rPr>
              <a:t>Luke 3</a:t>
            </a:r>
          </a:p>
        </p:txBody>
      </p:sp>
      <p:sp>
        <p:nvSpPr>
          <p:cNvPr id="6" name="TextBox 5">
            <a:extLst>
              <a:ext uri="{FF2B5EF4-FFF2-40B4-BE49-F238E27FC236}">
                <a16:creationId xmlns:a16="http://schemas.microsoft.com/office/drawing/2014/main" id="{8AC79974-FD7A-D8B2-2FC2-D6DB6E2724F4}"/>
              </a:ext>
            </a:extLst>
          </p:cNvPr>
          <p:cNvSpPr txBox="1"/>
          <p:nvPr/>
        </p:nvSpPr>
        <p:spPr>
          <a:xfrm>
            <a:off x="492034" y="770128"/>
            <a:ext cx="11207932" cy="4524315"/>
          </a:xfrm>
          <a:prstGeom prst="rect">
            <a:avLst/>
          </a:prstGeom>
          <a:noFill/>
        </p:spPr>
        <p:txBody>
          <a:bodyPr wrap="square" rtlCol="0">
            <a:spAutoFit/>
          </a:bodyPr>
          <a:lstStyle/>
          <a:p>
            <a:r>
              <a:rPr lang="en-US" sz="3200" dirty="0">
                <a:solidFill>
                  <a:schemeClr val="bg1"/>
                </a:solidFill>
                <a:latin typeface="Sitka Small" pitchFamily="2" charset="0"/>
              </a:rPr>
              <a:t>Observations:</a:t>
            </a:r>
          </a:p>
          <a:p>
            <a:r>
              <a:rPr lang="en-US" sz="3200" dirty="0">
                <a:solidFill>
                  <a:schemeClr val="bg1"/>
                </a:solidFill>
                <a:latin typeface="Sitka Small" pitchFamily="2" charset="0"/>
              </a:rPr>
              <a:t>Ministry of John the Baptist 3:1-22</a:t>
            </a:r>
          </a:p>
          <a:p>
            <a:pPr marL="457200" indent="-457200">
              <a:buFont typeface="Arial" panose="020B0604020202020204" pitchFamily="34" charset="0"/>
              <a:buChar char="•"/>
            </a:pPr>
            <a:r>
              <a:rPr lang="en-US" sz="3200" dirty="0">
                <a:solidFill>
                  <a:schemeClr val="bg1"/>
                </a:solidFill>
                <a:latin typeface="Sitka Small" pitchFamily="2" charset="0"/>
              </a:rPr>
              <a:t>Luke records the civil authorities and the spiritual authorities of the day as unrefuted time markers</a:t>
            </a:r>
          </a:p>
          <a:p>
            <a:pPr marL="457200" indent="-457200">
              <a:buFont typeface="Arial" panose="020B0604020202020204" pitchFamily="34" charset="0"/>
              <a:buChar char="•"/>
            </a:pPr>
            <a:r>
              <a:rPr lang="en-US" sz="3200" dirty="0">
                <a:solidFill>
                  <a:schemeClr val="bg1"/>
                </a:solidFill>
                <a:latin typeface="Sitka Small" pitchFamily="2" charset="0"/>
              </a:rPr>
              <a:t>According to v7, multitudes sought John’s baptism</a:t>
            </a:r>
          </a:p>
          <a:p>
            <a:pPr marL="914400" lvl="1" indent="-457200">
              <a:buFont typeface="Arial" panose="020B0604020202020204" pitchFamily="34" charset="0"/>
              <a:buChar char="•"/>
            </a:pPr>
            <a:r>
              <a:rPr lang="en-US" sz="3200" dirty="0">
                <a:solidFill>
                  <a:schemeClr val="bg1"/>
                </a:solidFill>
                <a:latin typeface="Sitka Small" pitchFamily="2" charset="0"/>
              </a:rPr>
              <a:t>Who were these people according to Matthew?</a:t>
            </a:r>
          </a:p>
          <a:p>
            <a:pPr marL="914400" lvl="1" indent="-457200">
              <a:buFont typeface="Arial" panose="020B0604020202020204" pitchFamily="34" charset="0"/>
              <a:buChar char="•"/>
            </a:pPr>
            <a:r>
              <a:rPr lang="en-US" sz="3200" dirty="0">
                <a:solidFill>
                  <a:schemeClr val="bg1"/>
                </a:solidFill>
                <a:latin typeface="Sitka Small" pitchFamily="2" charset="0"/>
              </a:rPr>
              <a:t>What did John call them and why?</a:t>
            </a:r>
          </a:p>
          <a:p>
            <a:pPr marL="914400" lvl="1" indent="-457200">
              <a:buFont typeface="Arial" panose="020B0604020202020204" pitchFamily="34" charset="0"/>
              <a:buChar char="•"/>
            </a:pPr>
            <a:endParaRPr lang="en-US" sz="3200" dirty="0">
              <a:solidFill>
                <a:schemeClr val="bg1"/>
              </a:solidFill>
              <a:latin typeface="Sitka Small" pitchFamily="2" charset="0"/>
            </a:endParaRPr>
          </a:p>
          <a:p>
            <a:pPr marL="457200" indent="-457200">
              <a:buFont typeface="Arial" panose="020B0604020202020204" pitchFamily="34" charset="0"/>
              <a:buChar char="•"/>
            </a:pPr>
            <a:endParaRPr lang="en-US" sz="3200" dirty="0">
              <a:solidFill>
                <a:schemeClr val="bg1"/>
              </a:solidFill>
              <a:latin typeface="Sitka Small" pitchFamily="2" charset="0"/>
            </a:endParaRPr>
          </a:p>
        </p:txBody>
      </p:sp>
    </p:spTree>
    <p:extLst>
      <p:ext uri="{BB962C8B-B14F-4D97-AF65-F5344CB8AC3E}">
        <p14:creationId xmlns:p14="http://schemas.microsoft.com/office/powerpoint/2010/main" val="170296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99231D-F79D-C862-20A5-B8F8A8DA044A}"/>
              </a:ext>
            </a:extLst>
          </p:cNvPr>
          <p:cNvSpPr>
            <a:spLocks noGrp="1"/>
          </p:cNvSpPr>
          <p:nvPr>
            <p:ph type="subTitle" idx="1"/>
          </p:nvPr>
        </p:nvSpPr>
        <p:spPr>
          <a:xfrm>
            <a:off x="9283336" y="414701"/>
            <a:ext cx="2490651" cy="673871"/>
          </a:xfrm>
        </p:spPr>
        <p:txBody>
          <a:bodyPr>
            <a:normAutofit/>
          </a:bodyPr>
          <a:lstStyle/>
          <a:p>
            <a:r>
              <a:rPr lang="en-US" sz="4000" dirty="0">
                <a:solidFill>
                  <a:schemeClr val="bg1"/>
                </a:solidFill>
                <a:latin typeface="Sitka Small" pitchFamily="2" charset="0"/>
              </a:rPr>
              <a:t>Luke 3</a:t>
            </a:r>
          </a:p>
        </p:txBody>
      </p:sp>
      <p:sp>
        <p:nvSpPr>
          <p:cNvPr id="6" name="TextBox 5">
            <a:extLst>
              <a:ext uri="{FF2B5EF4-FFF2-40B4-BE49-F238E27FC236}">
                <a16:creationId xmlns:a16="http://schemas.microsoft.com/office/drawing/2014/main" id="{8AC79974-FD7A-D8B2-2FC2-D6DB6E2724F4}"/>
              </a:ext>
            </a:extLst>
          </p:cNvPr>
          <p:cNvSpPr txBox="1"/>
          <p:nvPr/>
        </p:nvSpPr>
        <p:spPr>
          <a:xfrm>
            <a:off x="492034" y="770128"/>
            <a:ext cx="11207932" cy="6001643"/>
          </a:xfrm>
          <a:prstGeom prst="rect">
            <a:avLst/>
          </a:prstGeom>
          <a:noFill/>
        </p:spPr>
        <p:txBody>
          <a:bodyPr wrap="square" rtlCol="0">
            <a:spAutoFit/>
          </a:bodyPr>
          <a:lstStyle/>
          <a:p>
            <a:r>
              <a:rPr lang="en-US" sz="3200" dirty="0">
                <a:solidFill>
                  <a:schemeClr val="bg1"/>
                </a:solidFill>
                <a:latin typeface="Sitka Small" pitchFamily="2" charset="0"/>
              </a:rPr>
              <a:t>Observations:</a:t>
            </a:r>
          </a:p>
          <a:p>
            <a:r>
              <a:rPr lang="en-US" sz="3200" dirty="0">
                <a:solidFill>
                  <a:schemeClr val="bg1"/>
                </a:solidFill>
                <a:latin typeface="Sitka Small" pitchFamily="2" charset="0"/>
              </a:rPr>
              <a:t>Ministry of John the Baptist 3:1-22</a:t>
            </a:r>
          </a:p>
          <a:p>
            <a:pPr marL="457200" indent="-457200">
              <a:buFont typeface="Arial" panose="020B0604020202020204" pitchFamily="34" charset="0"/>
              <a:buChar char="•"/>
            </a:pPr>
            <a:r>
              <a:rPr lang="en-US" sz="3200" dirty="0">
                <a:solidFill>
                  <a:schemeClr val="bg1"/>
                </a:solidFill>
                <a:latin typeface="Sitka Small" pitchFamily="2" charset="0"/>
              </a:rPr>
              <a:t>John’s baptism required repentance. How does John help us understand what repentance looks like?</a:t>
            </a:r>
          </a:p>
          <a:p>
            <a:pPr marL="914400" lvl="1" indent="-457200">
              <a:buFont typeface="Arial" panose="020B0604020202020204" pitchFamily="34" charset="0"/>
              <a:buChar char="•"/>
            </a:pPr>
            <a:r>
              <a:rPr lang="en-US" sz="3200" dirty="0">
                <a:solidFill>
                  <a:schemeClr val="bg1"/>
                </a:solidFill>
                <a:latin typeface="Sitka Small" pitchFamily="2" charset="0"/>
              </a:rPr>
              <a:t>Give a coat to someone who needs a coat</a:t>
            </a:r>
          </a:p>
          <a:p>
            <a:pPr marL="914400" lvl="1" indent="-457200">
              <a:buFont typeface="Arial" panose="020B0604020202020204" pitchFamily="34" charset="0"/>
              <a:buChar char="•"/>
            </a:pPr>
            <a:r>
              <a:rPr lang="en-US" sz="3200" dirty="0">
                <a:solidFill>
                  <a:schemeClr val="bg1"/>
                </a:solidFill>
                <a:latin typeface="Sitka Small" pitchFamily="2" charset="0"/>
              </a:rPr>
              <a:t>Give food to someone who needs food v11</a:t>
            </a:r>
          </a:p>
          <a:p>
            <a:pPr marL="914400" lvl="1" indent="-457200">
              <a:buFont typeface="Arial" panose="020B0604020202020204" pitchFamily="34" charset="0"/>
              <a:buChar char="•"/>
            </a:pPr>
            <a:r>
              <a:rPr lang="en-US" sz="3200" dirty="0">
                <a:solidFill>
                  <a:schemeClr val="bg1"/>
                </a:solidFill>
                <a:latin typeface="Sitka Small" pitchFamily="2" charset="0"/>
              </a:rPr>
              <a:t>Be honest with others v13</a:t>
            </a:r>
          </a:p>
          <a:p>
            <a:pPr marL="914400" lvl="1" indent="-457200">
              <a:buFont typeface="Arial" panose="020B0604020202020204" pitchFamily="34" charset="0"/>
              <a:buChar char="•"/>
            </a:pPr>
            <a:r>
              <a:rPr lang="en-US" sz="3200" dirty="0">
                <a:solidFill>
                  <a:schemeClr val="bg1"/>
                </a:solidFill>
                <a:latin typeface="Sitka Small" pitchFamily="2" charset="0"/>
              </a:rPr>
              <a:t>Be content with wages (Who did this benefit?)</a:t>
            </a:r>
          </a:p>
          <a:p>
            <a:pPr marL="1371600" lvl="2" indent="-457200">
              <a:buFont typeface="Arial" panose="020B0604020202020204" pitchFamily="34" charset="0"/>
              <a:buChar char="•"/>
            </a:pPr>
            <a:r>
              <a:rPr lang="en-US" sz="3200" dirty="0">
                <a:solidFill>
                  <a:schemeClr val="bg1"/>
                </a:solidFill>
                <a:latin typeface="Sitka Small" pitchFamily="2" charset="0"/>
              </a:rPr>
              <a:t>Stop stealing from the people</a:t>
            </a:r>
          </a:p>
          <a:p>
            <a:pPr marL="457200" indent="-457200">
              <a:buFont typeface="Arial" panose="020B0604020202020204" pitchFamily="34" charset="0"/>
              <a:buChar char="•"/>
            </a:pPr>
            <a:r>
              <a:rPr lang="en-US" sz="3200" dirty="0">
                <a:solidFill>
                  <a:schemeClr val="bg1"/>
                </a:solidFill>
                <a:latin typeface="Sitka Small" pitchFamily="2" charset="0"/>
              </a:rPr>
              <a:t>Would people notice such actions?</a:t>
            </a:r>
          </a:p>
          <a:p>
            <a:pPr marL="914400" lvl="1" indent="-457200">
              <a:buFont typeface="Arial" panose="020B0604020202020204" pitchFamily="34" charset="0"/>
              <a:buChar char="•"/>
            </a:pPr>
            <a:r>
              <a:rPr lang="en-US" sz="3200" dirty="0">
                <a:solidFill>
                  <a:schemeClr val="bg1"/>
                </a:solidFill>
                <a:latin typeface="Sitka Small" pitchFamily="2" charset="0"/>
              </a:rPr>
              <a:t>These changes would be visible</a:t>
            </a:r>
          </a:p>
        </p:txBody>
      </p:sp>
    </p:spTree>
    <p:extLst>
      <p:ext uri="{BB962C8B-B14F-4D97-AF65-F5344CB8AC3E}">
        <p14:creationId xmlns:p14="http://schemas.microsoft.com/office/powerpoint/2010/main" val="20087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99231D-F79D-C862-20A5-B8F8A8DA044A}"/>
              </a:ext>
            </a:extLst>
          </p:cNvPr>
          <p:cNvSpPr>
            <a:spLocks noGrp="1"/>
          </p:cNvSpPr>
          <p:nvPr>
            <p:ph type="subTitle" idx="1"/>
          </p:nvPr>
        </p:nvSpPr>
        <p:spPr>
          <a:xfrm>
            <a:off x="9283336" y="414701"/>
            <a:ext cx="2490651" cy="673871"/>
          </a:xfrm>
        </p:spPr>
        <p:txBody>
          <a:bodyPr>
            <a:normAutofit/>
          </a:bodyPr>
          <a:lstStyle/>
          <a:p>
            <a:r>
              <a:rPr lang="en-US" sz="4000" dirty="0">
                <a:solidFill>
                  <a:schemeClr val="bg1"/>
                </a:solidFill>
                <a:latin typeface="Sitka Small" pitchFamily="2" charset="0"/>
              </a:rPr>
              <a:t>Luke 3</a:t>
            </a:r>
          </a:p>
        </p:txBody>
      </p:sp>
      <p:sp>
        <p:nvSpPr>
          <p:cNvPr id="6" name="TextBox 5">
            <a:extLst>
              <a:ext uri="{FF2B5EF4-FFF2-40B4-BE49-F238E27FC236}">
                <a16:creationId xmlns:a16="http://schemas.microsoft.com/office/drawing/2014/main" id="{8AC79974-FD7A-D8B2-2FC2-D6DB6E2724F4}"/>
              </a:ext>
            </a:extLst>
          </p:cNvPr>
          <p:cNvSpPr txBox="1"/>
          <p:nvPr/>
        </p:nvSpPr>
        <p:spPr>
          <a:xfrm>
            <a:off x="492034" y="770128"/>
            <a:ext cx="11207932" cy="4524315"/>
          </a:xfrm>
          <a:prstGeom prst="rect">
            <a:avLst/>
          </a:prstGeom>
          <a:noFill/>
        </p:spPr>
        <p:txBody>
          <a:bodyPr wrap="square" rtlCol="0">
            <a:spAutoFit/>
          </a:bodyPr>
          <a:lstStyle/>
          <a:p>
            <a:r>
              <a:rPr lang="en-US" sz="3200" dirty="0">
                <a:solidFill>
                  <a:schemeClr val="bg1"/>
                </a:solidFill>
                <a:latin typeface="Sitka Small" pitchFamily="2" charset="0"/>
              </a:rPr>
              <a:t>Observations:</a:t>
            </a:r>
          </a:p>
          <a:p>
            <a:r>
              <a:rPr lang="en-US" sz="3200" dirty="0">
                <a:solidFill>
                  <a:schemeClr val="bg1"/>
                </a:solidFill>
                <a:latin typeface="Sitka Small" pitchFamily="2" charset="0"/>
              </a:rPr>
              <a:t>Ministry of John the Baptist 3:1-22</a:t>
            </a:r>
          </a:p>
          <a:p>
            <a:pPr marL="457200" indent="-457200">
              <a:buFont typeface="Arial" panose="020B0604020202020204" pitchFamily="34" charset="0"/>
              <a:buChar char="•"/>
            </a:pPr>
            <a:r>
              <a:rPr lang="en-US" sz="3200" dirty="0">
                <a:solidFill>
                  <a:schemeClr val="bg1"/>
                </a:solidFill>
                <a:latin typeface="Sitka Small" pitchFamily="2" charset="0"/>
              </a:rPr>
              <a:t>John was the fulfillment of Isaiah</a:t>
            </a:r>
          </a:p>
          <a:p>
            <a:pPr marL="457200" indent="-457200">
              <a:buFont typeface="Arial" panose="020B0604020202020204" pitchFamily="34" charset="0"/>
              <a:buChar char="•"/>
            </a:pPr>
            <a:r>
              <a:rPr lang="en-US" sz="3200" dirty="0">
                <a:solidFill>
                  <a:schemeClr val="bg1"/>
                </a:solidFill>
                <a:latin typeface="Sitka Small" pitchFamily="2" charset="0"/>
              </a:rPr>
              <a:t>The people wondered if John was the Christ. v15</a:t>
            </a:r>
          </a:p>
          <a:p>
            <a:pPr marL="457200" indent="-457200">
              <a:buFont typeface="Arial" panose="020B0604020202020204" pitchFamily="34" charset="0"/>
              <a:buChar char="•"/>
            </a:pPr>
            <a:r>
              <a:rPr lang="en-US" sz="3200" dirty="0">
                <a:solidFill>
                  <a:schemeClr val="bg1"/>
                </a:solidFill>
                <a:latin typeface="Sitka Small" pitchFamily="2" charset="0"/>
              </a:rPr>
              <a:t>Jesus was mightier than John and you need to be ready for Him v16-17</a:t>
            </a:r>
          </a:p>
          <a:p>
            <a:pPr marL="457200" indent="-457200">
              <a:buFont typeface="Arial" panose="020B0604020202020204" pitchFamily="34" charset="0"/>
              <a:buChar char="•"/>
            </a:pPr>
            <a:r>
              <a:rPr lang="en-US" sz="3200" dirty="0">
                <a:solidFill>
                  <a:schemeClr val="bg1"/>
                </a:solidFill>
                <a:latin typeface="Sitka Small" pitchFamily="2" charset="0"/>
              </a:rPr>
              <a:t>There were people looking for the Christ</a:t>
            </a:r>
          </a:p>
          <a:p>
            <a:pPr marL="457200" indent="-457200">
              <a:buFont typeface="Arial" panose="020B0604020202020204" pitchFamily="34" charset="0"/>
              <a:buChar char="•"/>
            </a:pPr>
            <a:r>
              <a:rPr lang="en-US" sz="3200" dirty="0">
                <a:solidFill>
                  <a:schemeClr val="bg1"/>
                </a:solidFill>
                <a:latin typeface="Sitka Small" pitchFamily="2" charset="0"/>
              </a:rPr>
              <a:t>Luke’s book is about Jesus and this section is there to help us understand why Luke writes this book.</a:t>
            </a:r>
          </a:p>
        </p:txBody>
      </p:sp>
    </p:spTree>
    <p:extLst>
      <p:ext uri="{BB962C8B-B14F-4D97-AF65-F5344CB8AC3E}">
        <p14:creationId xmlns:p14="http://schemas.microsoft.com/office/powerpoint/2010/main" val="286385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699231D-F79D-C862-20A5-B8F8A8DA044A}"/>
              </a:ext>
            </a:extLst>
          </p:cNvPr>
          <p:cNvSpPr>
            <a:spLocks noGrp="1"/>
          </p:cNvSpPr>
          <p:nvPr>
            <p:ph type="subTitle" idx="1"/>
          </p:nvPr>
        </p:nvSpPr>
        <p:spPr>
          <a:xfrm>
            <a:off x="9283336" y="414701"/>
            <a:ext cx="2490651" cy="673871"/>
          </a:xfrm>
        </p:spPr>
        <p:txBody>
          <a:bodyPr>
            <a:normAutofit/>
          </a:bodyPr>
          <a:lstStyle/>
          <a:p>
            <a:r>
              <a:rPr lang="en-US" sz="4000" dirty="0">
                <a:solidFill>
                  <a:schemeClr val="bg1"/>
                </a:solidFill>
                <a:latin typeface="Sitka Small" pitchFamily="2" charset="0"/>
              </a:rPr>
              <a:t>Luke 2</a:t>
            </a:r>
          </a:p>
        </p:txBody>
      </p:sp>
      <p:sp>
        <p:nvSpPr>
          <p:cNvPr id="6" name="TextBox 5">
            <a:extLst>
              <a:ext uri="{FF2B5EF4-FFF2-40B4-BE49-F238E27FC236}">
                <a16:creationId xmlns:a16="http://schemas.microsoft.com/office/drawing/2014/main" id="{8AC79974-FD7A-D8B2-2FC2-D6DB6E2724F4}"/>
              </a:ext>
            </a:extLst>
          </p:cNvPr>
          <p:cNvSpPr txBox="1"/>
          <p:nvPr/>
        </p:nvSpPr>
        <p:spPr>
          <a:xfrm>
            <a:off x="493776" y="749808"/>
            <a:ext cx="11207932" cy="2831544"/>
          </a:xfrm>
          <a:prstGeom prst="rect">
            <a:avLst/>
          </a:prstGeom>
          <a:noFill/>
        </p:spPr>
        <p:txBody>
          <a:bodyPr wrap="square" rtlCol="0">
            <a:spAutoFit/>
          </a:bodyPr>
          <a:lstStyle/>
          <a:p>
            <a:r>
              <a:rPr lang="en-US" sz="3200" dirty="0">
                <a:solidFill>
                  <a:schemeClr val="bg1"/>
                </a:solidFill>
                <a:latin typeface="Sitka Small" pitchFamily="2" charset="0"/>
              </a:rPr>
              <a:t>Genealogy of Jesus 3:23-38</a:t>
            </a:r>
          </a:p>
          <a:p>
            <a:pPr marL="457200" indent="-457200">
              <a:buFont typeface="Arial" panose="020B0604020202020204" pitchFamily="34" charset="0"/>
              <a:buChar char="•"/>
            </a:pPr>
            <a:r>
              <a:rPr lang="en-US" sz="3200" dirty="0">
                <a:solidFill>
                  <a:schemeClr val="bg1"/>
                </a:solidFill>
                <a:latin typeface="Sitka Small" pitchFamily="2" charset="0"/>
              </a:rPr>
              <a:t>Starts with Jesus and goes back to God through Adam.</a:t>
            </a:r>
          </a:p>
          <a:p>
            <a:pPr marL="457200" indent="-457200">
              <a:buFont typeface="Arial" panose="020B0604020202020204" pitchFamily="34" charset="0"/>
              <a:buChar char="•"/>
            </a:pPr>
            <a:r>
              <a:rPr lang="en-US" sz="3200" dirty="0">
                <a:solidFill>
                  <a:schemeClr val="bg1"/>
                </a:solidFill>
                <a:latin typeface="Sitka Small" pitchFamily="2" charset="0"/>
              </a:rPr>
              <a:t>Why does Matthew have a different lineage?</a:t>
            </a:r>
          </a:p>
          <a:p>
            <a:pPr marL="457200" indent="-457200">
              <a:buFont typeface="Arial" panose="020B0604020202020204" pitchFamily="34" charset="0"/>
              <a:buChar char="•"/>
            </a:pPr>
            <a:r>
              <a:rPr lang="en-US" sz="3200" dirty="0">
                <a:solidFill>
                  <a:schemeClr val="bg1"/>
                </a:solidFill>
                <a:latin typeface="Sitka Small" pitchFamily="2" charset="0"/>
              </a:rPr>
              <a:t>The italicized words</a:t>
            </a:r>
          </a:p>
          <a:p>
            <a:pPr marL="457200" indent="-457200">
              <a:buFont typeface="Arial" panose="020B0604020202020204" pitchFamily="34" charset="0"/>
              <a:buChar char="•"/>
            </a:pPr>
            <a:endParaRPr lang="en-US" dirty="0">
              <a:solidFill>
                <a:schemeClr val="bg1"/>
              </a:solidFill>
              <a:latin typeface="Sitka Small" pitchFamily="2" charset="0"/>
            </a:endParaRPr>
          </a:p>
        </p:txBody>
      </p:sp>
      <p:pic>
        <p:nvPicPr>
          <p:cNvPr id="8" name="Picture 7">
            <a:extLst>
              <a:ext uri="{FF2B5EF4-FFF2-40B4-BE49-F238E27FC236}">
                <a16:creationId xmlns:a16="http://schemas.microsoft.com/office/drawing/2014/main" id="{1562B6BF-5D63-725D-24A5-479098099B55}"/>
              </a:ext>
            </a:extLst>
          </p:cNvPr>
          <p:cNvPicPr>
            <a:picLocks noChangeAspect="1"/>
          </p:cNvPicPr>
          <p:nvPr/>
        </p:nvPicPr>
        <p:blipFill rotWithShape="1">
          <a:blip r:embed="rId3"/>
          <a:srcRect l="12976" r="29800"/>
          <a:stretch/>
        </p:blipFill>
        <p:spPr>
          <a:xfrm>
            <a:off x="5368140" y="1983588"/>
            <a:ext cx="5989320" cy="4709819"/>
          </a:xfrm>
          <a:prstGeom prst="rect">
            <a:avLst/>
          </a:prstGeom>
        </p:spPr>
      </p:pic>
      <p:sp>
        <p:nvSpPr>
          <p:cNvPr id="9" name="Oval 8">
            <a:extLst>
              <a:ext uri="{FF2B5EF4-FFF2-40B4-BE49-F238E27FC236}">
                <a16:creationId xmlns:a16="http://schemas.microsoft.com/office/drawing/2014/main" id="{FCE91C82-10F0-E359-6653-4CEDBBC3918D}"/>
              </a:ext>
            </a:extLst>
          </p:cNvPr>
          <p:cNvSpPr/>
          <p:nvPr/>
        </p:nvSpPr>
        <p:spPr>
          <a:xfrm>
            <a:off x="8977844" y="2971800"/>
            <a:ext cx="1161288" cy="457200"/>
          </a:xfrm>
          <a:prstGeom prst="ellipse">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F8F9309-61EE-00E6-52AC-77D16292192E}"/>
              </a:ext>
            </a:extLst>
          </p:cNvPr>
          <p:cNvSpPr/>
          <p:nvPr/>
        </p:nvSpPr>
        <p:spPr>
          <a:xfrm>
            <a:off x="6705599" y="2971800"/>
            <a:ext cx="515007" cy="435702"/>
          </a:xfrm>
          <a:prstGeom prst="ellipse">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59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5696</TotalTime>
  <Words>622</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Sitka Small</vt:lpstr>
      <vt:lpstr>Calibri Light</vt:lpstr>
      <vt:lpstr>Office Theme</vt:lpstr>
      <vt:lpstr>Luke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Luke</dc:title>
  <dc:creator>Lamar Smith</dc:creator>
  <cp:lastModifiedBy>Lamar Smith</cp:lastModifiedBy>
  <cp:revision>20</cp:revision>
  <cp:lastPrinted>2023-07-23T12:52:35Z</cp:lastPrinted>
  <dcterms:created xsi:type="dcterms:W3CDTF">2023-07-14T13:11:29Z</dcterms:created>
  <dcterms:modified xsi:type="dcterms:W3CDTF">2023-07-25T21:54:58Z</dcterms:modified>
</cp:coreProperties>
</file>