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863" autoAdjust="0"/>
  </p:normalViewPr>
  <p:slideViewPr>
    <p:cSldViewPr snapToGrid="0">
      <p:cViewPr varScale="1">
        <p:scale>
          <a:sx n="89" d="100"/>
          <a:sy n="89" d="100"/>
        </p:scale>
        <p:origin x="22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4DD3F-0747-4967-9046-D82681D8E862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115A0-29DF-4218-93AE-401A0DEC8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2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you put yourself in the place of “I’m”…whether male or female.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115A0-29DF-4218-93AE-401A0DEC8D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4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Not: “I just </a:t>
            </a:r>
            <a:r>
              <a:rPr lang="en-US" dirty="0" err="1"/>
              <a:t>wanna</a:t>
            </a:r>
            <a:r>
              <a:rPr lang="en-US" dirty="0"/>
              <a:t> do what makes ME feel good.” Or, “I just want to fit in.”</a:t>
            </a:r>
          </a:p>
          <a:p>
            <a:endParaRPr lang="en-US" dirty="0"/>
          </a:p>
          <a:p>
            <a:r>
              <a:rPr lang="en-US" dirty="0"/>
              <a:t>What Jesus says on this subject won’t always be explicit. Some passages speak directly, while many others carry implications about our 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115A0-29DF-4218-93AE-401A0DEC8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3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Matthew 15:19—”Out of the heart proceed…”</a:t>
            </a:r>
          </a:p>
          <a:p>
            <a:endParaRPr lang="en-US" dirty="0"/>
          </a:p>
          <a:p>
            <a:r>
              <a:rPr lang="en-US" dirty="0"/>
              <a:t>Briefly summarize each passage.</a:t>
            </a:r>
          </a:p>
          <a:p>
            <a:endParaRPr lang="en-US" dirty="0"/>
          </a:p>
          <a:p>
            <a:r>
              <a:rPr lang="en-US" dirty="0"/>
              <a:t>Do these virtues have any bearing on our choice of clothing? Of course, would be foolish to say 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115A0-29DF-4218-93AE-401A0DEC8D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8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observed plenty of people who were able to dress stylishly, attractively, without anyone questioning the appropriateness of their 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115A0-29DF-4218-93AE-401A0DEC8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8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overdressing, would any of those virtues we discussed help remedy that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115A0-29DF-4218-93AE-401A0DEC8D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28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even want to give them a glimpse.</a:t>
            </a:r>
          </a:p>
          <a:p>
            <a:endParaRPr lang="en-US" dirty="0"/>
          </a:p>
          <a:p>
            <a:r>
              <a:rPr lang="en-US" dirty="0"/>
              <a:t>Wedding dresses, men wearing loose fitting shorts.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115A0-29DF-4218-93AE-401A0DEC8D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1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which direction do those virtues take us? Concealing or revealing?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115A0-29DF-4218-93AE-401A0DEC8D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55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1 Samuel 16:7—walking around with a sad face or an angry face. Does that matter?</a:t>
            </a:r>
          </a:p>
          <a:p>
            <a:endParaRPr lang="en-US" dirty="0"/>
          </a:p>
          <a:p>
            <a:r>
              <a:rPr lang="en-US" dirty="0"/>
              <a:t>Might be surprised at the influence we can have on the world. May be thinking about more than we realize.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115A0-29DF-4218-93AE-401A0DEC8D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4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2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0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9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4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5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7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6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994C-1952-AC15-0E77-51FB90790A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When I’m getting dressed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39186-91FE-31EA-82BA-23C71E766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6088608" cy="1266962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Some Biblical Principles</a:t>
            </a:r>
            <a:b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 Need to Remember (7)</a:t>
            </a:r>
          </a:p>
        </p:txBody>
      </p:sp>
      <p:pic>
        <p:nvPicPr>
          <p:cNvPr id="1026" name="Picture 2" descr="Tired of your closet? Our Style Squad wants to help!">
            <a:extLst>
              <a:ext uri="{FF2B5EF4-FFF2-40B4-BE49-F238E27FC236}">
                <a16:creationId xmlns:a16="http://schemas.microsoft.com/office/drawing/2014/main" id="{9039DA2C-FF85-2E2E-16A2-1DA0CCCF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3" y="393156"/>
            <a:ext cx="3529411" cy="19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 Getting Dressed For Work Stock Photo - Download Image Now - Closet,  Men, Only Men - iStock">
            <a:extLst>
              <a:ext uri="{FF2B5EF4-FFF2-40B4-BE49-F238E27FC236}">
                <a16:creationId xmlns:a16="http://schemas.microsoft.com/office/drawing/2014/main" id="{DE034A5E-94AD-47E3-424E-D332BE1D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91" y="380541"/>
            <a:ext cx="3017626" cy="20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3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8F7B-4BE7-066A-BC71-D467E41A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" y="484632"/>
            <a:ext cx="7977433" cy="1033083"/>
          </a:xfrm>
        </p:spPr>
        <p:txBody>
          <a:bodyPr/>
          <a:lstStyle/>
          <a:p>
            <a:r>
              <a:rPr lang="en-US" b="1" cap="non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When Getting Dressed…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69-1604-C2A0-1A1B-686F7176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668544"/>
            <a:ext cx="8220173" cy="4704824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 want to please my Lord and Savior.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Shouldn’t this be the case with every aspect of my life? “Bringing </a:t>
            </a: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every thought</a:t>
            </a: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into captivity to the obedience of Christ” (2 Corinthians 10:5).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“You shall listen to him (Jesus) in whatever he tells you” (Acts 3:22, ESV).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Whatever He says on this subject, I want to honor my Lord and King; I want to honor the one “who loved me and gave Himself for me” (Galatians 2:20).</a:t>
            </a:r>
          </a:p>
        </p:txBody>
      </p:sp>
    </p:spTree>
    <p:extLst>
      <p:ext uri="{BB962C8B-B14F-4D97-AF65-F5344CB8AC3E}">
        <p14:creationId xmlns:p14="http://schemas.microsoft.com/office/powerpoint/2010/main" val="41430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8F7B-4BE7-066A-BC71-D467E41A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" y="484632"/>
            <a:ext cx="8239027" cy="1033083"/>
          </a:xfrm>
        </p:spPr>
        <p:txBody>
          <a:bodyPr/>
          <a:lstStyle/>
          <a:p>
            <a:r>
              <a:rPr lang="en-US" b="1" cap="non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When Getting Dressed…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69-1604-C2A0-1A1B-686F7176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3" y="1668544"/>
            <a:ext cx="8239027" cy="4704824"/>
          </a:xfrm>
        </p:spPr>
        <p:txBody>
          <a:bodyPr anchor="ctr"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 please Him, I need to FIRST make sure my HEART is clothed with the things that please Him.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That’s how God operates on us—from the inside out.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“Be clothed”; “adorn”; “put on”; “white garments”; etc.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Humility (1 Pet. 5:5); meek and quiet spirit (1 Pet. 3:4); love (Col. 3:14); righteousness, holiness (Eph. 4:24); modesty (1 Tim. 2:9); self control (2 Pet. 1:6);  a sense of shame (Rev. 3:18); “be discreet, chaste” (Titus 2:5); “put on the Lord Jesus Christ” (Romans 13:14).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Also trying to promote these same virtues in others.</a:t>
            </a:r>
          </a:p>
        </p:txBody>
      </p:sp>
    </p:spTree>
    <p:extLst>
      <p:ext uri="{BB962C8B-B14F-4D97-AF65-F5344CB8AC3E}">
        <p14:creationId xmlns:p14="http://schemas.microsoft.com/office/powerpoint/2010/main" val="208057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8F7B-4BE7-066A-BC71-D467E41A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" y="484632"/>
            <a:ext cx="8239027" cy="1033083"/>
          </a:xfrm>
        </p:spPr>
        <p:txBody>
          <a:bodyPr/>
          <a:lstStyle/>
          <a:p>
            <a:r>
              <a:rPr lang="en-US" b="1" cap="non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When Getting Dressed…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69-1604-C2A0-1A1B-686F7176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3" y="1668544"/>
            <a:ext cx="8239027" cy="4704824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 can dress attractively and still please Him (“don’t have to be “frumpy”).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“Strength and dignity are her clothing” (Proverbs 31:25, NAS).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“She makes tapestry for herself; her clothing is </a:t>
            </a: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fine</a:t>
            </a: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linen</a:t>
            </a: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and</a:t>
            </a: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purple</a:t>
            </a: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” (Prov. 31:22).</a:t>
            </a:r>
          </a:p>
        </p:txBody>
      </p:sp>
    </p:spTree>
    <p:extLst>
      <p:ext uri="{BB962C8B-B14F-4D97-AF65-F5344CB8AC3E}">
        <p14:creationId xmlns:p14="http://schemas.microsoft.com/office/powerpoint/2010/main" val="268836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8F7B-4BE7-066A-BC71-D467E41A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" y="484632"/>
            <a:ext cx="8239027" cy="1033083"/>
          </a:xfrm>
        </p:spPr>
        <p:txBody>
          <a:bodyPr/>
          <a:lstStyle/>
          <a:p>
            <a:r>
              <a:rPr lang="en-US" b="1" cap="non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When Getting Dressed…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69-1604-C2A0-1A1B-686F7176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3" y="1668544"/>
            <a:ext cx="8239027" cy="4704824"/>
          </a:xfrm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 don’t want to either </a:t>
            </a:r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over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dress or </a:t>
            </a:r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under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dress.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Overdressing seems to be one of the main points addressed in 1 Timothy 2:9-10 and 1 Peter 3:3-4.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Underdressing—where exactly is that addressed?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 the virtues just discussed (more points to come).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Various passages about nakedness (doesn’t always mean without any clothing). “You shall make for them (priests) linen trousers to cover their nakedness; they shall reach from the waist to the thighs” (Ex. 28:42).</a:t>
            </a:r>
          </a:p>
        </p:txBody>
      </p:sp>
    </p:spTree>
    <p:extLst>
      <p:ext uri="{BB962C8B-B14F-4D97-AF65-F5344CB8AC3E}">
        <p14:creationId xmlns:p14="http://schemas.microsoft.com/office/powerpoint/2010/main" val="295734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8F7B-4BE7-066A-BC71-D467E41A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484632"/>
            <a:ext cx="8229600" cy="1033083"/>
          </a:xfrm>
        </p:spPr>
        <p:txBody>
          <a:bodyPr/>
          <a:lstStyle/>
          <a:p>
            <a:r>
              <a:rPr lang="en-US" b="1" cap="non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When Getting Dressed…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69-1604-C2A0-1A1B-686F7176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668544"/>
            <a:ext cx="8229600" cy="4704824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 don’t want to show anyone else what only my spouse should see.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My body belongs to God (1 Cor. 6:13, 15), first and foremost, but it also belongs to her, and her body to me (1 Cor. 7:4).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Applications: 1) I will not give my body to anyone else; 2) The private parts, the more intimate parts, those areas considered the most enticing—all those are for her eyes only.</a:t>
            </a:r>
          </a:p>
        </p:txBody>
      </p:sp>
    </p:spTree>
    <p:extLst>
      <p:ext uri="{BB962C8B-B14F-4D97-AF65-F5344CB8AC3E}">
        <p14:creationId xmlns:p14="http://schemas.microsoft.com/office/powerpoint/2010/main" val="133979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8F7B-4BE7-066A-BC71-D467E41A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" y="484632"/>
            <a:ext cx="8210746" cy="1033083"/>
          </a:xfrm>
        </p:spPr>
        <p:txBody>
          <a:bodyPr/>
          <a:lstStyle/>
          <a:p>
            <a:r>
              <a:rPr lang="en-US" b="1" cap="non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When Getting Dressed…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69-1604-C2A0-1A1B-686F7176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668544"/>
            <a:ext cx="8210746" cy="4704824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 don’t want to wear anything enticing.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“With her </a:t>
            </a: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enticing</a:t>
            </a: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2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speech</a:t>
            </a: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she caused him to yield, with her flattering lips she seduced him” (Proverbs 7:21).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Just as surely as there is enticing speech…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tighter it is, the more see through it is, the more low cut it is, the shorter it is, the more skin shown, etc.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Concealing vs. revealing (remember those virtues)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Don’t forget that “millstone” passage: Matthew 18:6-7.</a:t>
            </a:r>
          </a:p>
        </p:txBody>
      </p:sp>
    </p:spTree>
    <p:extLst>
      <p:ext uri="{BB962C8B-B14F-4D97-AF65-F5344CB8AC3E}">
        <p14:creationId xmlns:p14="http://schemas.microsoft.com/office/powerpoint/2010/main" val="399395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8F7B-4BE7-066A-BC71-D467E41A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39" y="484632"/>
            <a:ext cx="8220173" cy="1033083"/>
          </a:xfrm>
        </p:spPr>
        <p:txBody>
          <a:bodyPr/>
          <a:lstStyle/>
          <a:p>
            <a:r>
              <a:rPr lang="en-US" b="1" cap="non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When Getting Dressed…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69-1604-C2A0-1A1B-686F7176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39" y="1668544"/>
            <a:ext cx="8220173" cy="47048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 want to do the most good for the most people, to maximize my influence for the maximum amount of people (1 Corinthians 9:19-22; 10:23-24, 31-33; </a:t>
            </a:r>
            <a:b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 Cor. 8:20-21; 1 Thess. 5:15).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What kind of signal are we sending to others in what we wear? Are we promoting those virtues?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“Man looks at the outward appearance, but the LORD looks at the heart” (1 Samuel 16:7). ??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 there a way to dress that enables us to be a much better influence on a greater number of people?</a:t>
            </a:r>
          </a:p>
        </p:txBody>
      </p:sp>
    </p:spTree>
    <p:extLst>
      <p:ext uri="{BB962C8B-B14F-4D97-AF65-F5344CB8AC3E}">
        <p14:creationId xmlns:p14="http://schemas.microsoft.com/office/powerpoint/2010/main" val="3633778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617</TotalTime>
  <Words>923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Lucida Sans Unicode</vt:lpstr>
      <vt:lpstr>Rockwell</vt:lpstr>
      <vt:lpstr>Rockwell Condensed</vt:lpstr>
      <vt:lpstr>Wingdings</vt:lpstr>
      <vt:lpstr>Wood Type</vt:lpstr>
      <vt:lpstr>When I’m getting dressed</vt:lpstr>
      <vt:lpstr>When Getting Dressed…</vt:lpstr>
      <vt:lpstr>When Getting Dressed…</vt:lpstr>
      <vt:lpstr>When Getting Dressed…</vt:lpstr>
      <vt:lpstr>When Getting Dressed…</vt:lpstr>
      <vt:lpstr>When Getting Dressed…</vt:lpstr>
      <vt:lpstr>When Getting Dressed…</vt:lpstr>
      <vt:lpstr>When Getting Dressed…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I’m getting dressed</dc:title>
  <dc:creator>William Gibson</dc:creator>
  <cp:lastModifiedBy>William Gibson</cp:lastModifiedBy>
  <cp:revision>8</cp:revision>
  <cp:lastPrinted>2023-07-07T21:32:32Z</cp:lastPrinted>
  <dcterms:created xsi:type="dcterms:W3CDTF">2023-07-05T18:15:42Z</dcterms:created>
  <dcterms:modified xsi:type="dcterms:W3CDTF">2023-07-11T14:28:59Z</dcterms:modified>
</cp:coreProperties>
</file>